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5"/>
  </p:notesMasterIdLst>
  <p:handoutMasterIdLst>
    <p:handoutMasterId r:id="rId96"/>
  </p:handoutMasterIdLst>
  <p:sldIdLst>
    <p:sldId id="256" r:id="rId2"/>
    <p:sldId id="550" r:id="rId3"/>
    <p:sldId id="777" r:id="rId4"/>
    <p:sldId id="557" r:id="rId5"/>
    <p:sldId id="340" r:id="rId6"/>
    <p:sldId id="348" r:id="rId7"/>
    <p:sldId id="349" r:id="rId8"/>
    <p:sldId id="341" r:id="rId9"/>
    <p:sldId id="342" r:id="rId10"/>
    <p:sldId id="573" r:id="rId11"/>
    <p:sldId id="343" r:id="rId12"/>
    <p:sldId id="350" r:id="rId13"/>
    <p:sldId id="575" r:id="rId14"/>
    <p:sldId id="576" r:id="rId15"/>
    <p:sldId id="571" r:id="rId16"/>
    <p:sldId id="581" r:id="rId17"/>
    <p:sldId id="584" r:id="rId18"/>
    <p:sldId id="585" r:id="rId19"/>
    <p:sldId id="587" r:id="rId20"/>
    <p:sldId id="586" r:id="rId21"/>
    <p:sldId id="588" r:id="rId22"/>
    <p:sldId id="589" r:id="rId23"/>
    <p:sldId id="590" r:id="rId24"/>
    <p:sldId id="591" r:id="rId25"/>
    <p:sldId id="592" r:id="rId26"/>
    <p:sldId id="593" r:id="rId27"/>
    <p:sldId id="594" r:id="rId28"/>
    <p:sldId id="595" r:id="rId29"/>
    <p:sldId id="580" r:id="rId30"/>
    <p:sldId id="598" r:id="rId31"/>
    <p:sldId id="597" r:id="rId32"/>
    <p:sldId id="596" r:id="rId33"/>
    <p:sldId id="583" r:id="rId34"/>
    <p:sldId id="652" r:id="rId35"/>
    <p:sldId id="653" r:id="rId36"/>
    <p:sldId id="766" r:id="rId37"/>
    <p:sldId id="767" r:id="rId38"/>
    <p:sldId id="654" r:id="rId39"/>
    <p:sldId id="261" r:id="rId40"/>
    <p:sldId id="775" r:id="rId41"/>
    <p:sldId id="778" r:id="rId42"/>
    <p:sldId id="599" r:id="rId43"/>
    <p:sldId id="600" r:id="rId44"/>
    <p:sldId id="601" r:id="rId45"/>
    <p:sldId id="602" r:id="rId46"/>
    <p:sldId id="603" r:id="rId47"/>
    <p:sldId id="604" r:id="rId48"/>
    <p:sldId id="605" r:id="rId49"/>
    <p:sldId id="606" r:id="rId50"/>
    <p:sldId id="607" r:id="rId51"/>
    <p:sldId id="608" r:id="rId52"/>
    <p:sldId id="609" r:id="rId53"/>
    <p:sldId id="611" r:id="rId54"/>
    <p:sldId id="610" r:id="rId55"/>
    <p:sldId id="612" r:id="rId56"/>
    <p:sldId id="613" r:id="rId57"/>
    <p:sldId id="625" r:id="rId58"/>
    <p:sldId id="628" r:id="rId59"/>
    <p:sldId id="630" r:id="rId60"/>
    <p:sldId id="626" r:id="rId61"/>
    <p:sldId id="631" r:id="rId62"/>
    <p:sldId id="632" r:id="rId63"/>
    <p:sldId id="627" r:id="rId64"/>
    <p:sldId id="633" r:id="rId65"/>
    <p:sldId id="637" r:id="rId66"/>
    <p:sldId id="638" r:id="rId67"/>
    <p:sldId id="639" r:id="rId68"/>
    <p:sldId id="614" r:id="rId69"/>
    <p:sldId id="641" r:id="rId70"/>
    <p:sldId id="642" r:id="rId71"/>
    <p:sldId id="643" r:id="rId72"/>
    <p:sldId id="644" r:id="rId73"/>
    <p:sldId id="646" r:id="rId74"/>
    <p:sldId id="647" r:id="rId75"/>
    <p:sldId id="648" r:id="rId76"/>
    <p:sldId id="649" r:id="rId77"/>
    <p:sldId id="650" r:id="rId78"/>
    <p:sldId id="655" r:id="rId79"/>
    <p:sldId id="656" r:id="rId80"/>
    <p:sldId id="657" r:id="rId81"/>
    <p:sldId id="658" r:id="rId82"/>
    <p:sldId id="651" r:id="rId83"/>
    <p:sldId id="659" r:id="rId84"/>
    <p:sldId id="660" r:id="rId85"/>
    <p:sldId id="661" r:id="rId86"/>
    <p:sldId id="662" r:id="rId87"/>
    <p:sldId id="667" r:id="rId88"/>
    <p:sldId id="709" r:id="rId89"/>
    <p:sldId id="669" r:id="rId90"/>
    <p:sldId id="670" r:id="rId91"/>
    <p:sldId id="518" r:id="rId92"/>
    <p:sldId id="522" r:id="rId93"/>
    <p:sldId id="479" r:id="rId94"/>
  </p:sldIdLst>
  <p:sldSz cx="9144000" cy="6858000" type="screen4x3"/>
  <p:notesSz cx="9296400" cy="70104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7CAAC"/>
    <a:srgbClr val="FAFAF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44" autoAdjust="0"/>
    <p:restoredTop sz="87925" autoAdjust="0"/>
  </p:normalViewPr>
  <p:slideViewPr>
    <p:cSldViewPr>
      <p:cViewPr varScale="1">
        <p:scale>
          <a:sx n="143" d="100"/>
          <a:sy n="143" d="100"/>
        </p:scale>
        <p:origin x="2340" y="120"/>
      </p:cViewPr>
      <p:guideLst>
        <p:guide orient="horz" pos="2160"/>
        <p:guide pos="2880"/>
      </p:guideLst>
    </p:cSldViewPr>
  </p:slideViewPr>
  <p:notesTextViewPr>
    <p:cViewPr>
      <p:scale>
        <a:sx n="100" d="100"/>
        <a:sy n="100" d="100"/>
      </p:scale>
      <p:origin x="0" y="0"/>
    </p:cViewPr>
  </p:notesTextViewPr>
  <p:sorterViewPr>
    <p:cViewPr>
      <p:scale>
        <a:sx n="60" d="100"/>
        <a:sy n="6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notesMaster" Target="notesMasters/notesMaster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image" Target="../media/image28.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8.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E2624A7A-3166-412D-B7F4-B69BDE15313B}"/>
              </a:ext>
            </a:extLst>
          </p:cNvPr>
          <p:cNvSpPr>
            <a:spLocks noGrp="1"/>
          </p:cNvSpPr>
          <p:nvPr>
            <p:ph type="hdr" sz="quarter"/>
          </p:nvPr>
        </p:nvSpPr>
        <p:spPr>
          <a:xfrm>
            <a:off x="0" y="0"/>
            <a:ext cx="4029075" cy="35083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a:extLst>
              <a:ext uri="{FF2B5EF4-FFF2-40B4-BE49-F238E27FC236}">
                <a16:creationId xmlns:a16="http://schemas.microsoft.com/office/drawing/2014/main" id="{3806D79A-2C96-41D9-ADC6-95902A14C037}"/>
              </a:ext>
            </a:extLst>
          </p:cNvPr>
          <p:cNvSpPr>
            <a:spLocks noGrp="1"/>
          </p:cNvSpPr>
          <p:nvPr>
            <p:ph type="dt" sz="quarter" idx="1"/>
          </p:nvPr>
        </p:nvSpPr>
        <p:spPr>
          <a:xfrm>
            <a:off x="5265738" y="0"/>
            <a:ext cx="4029075" cy="350838"/>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CC1DF5FA-659A-4DD1-830B-D25F7DA4FD5D}" type="datetimeFigureOut">
              <a:rPr lang="zh-CN" altLang="en-US"/>
              <a:pPr>
                <a:defRPr/>
              </a:pPr>
              <a:t>2023/12/12</a:t>
            </a:fld>
            <a:endParaRPr lang="zh-CN" altLang="en-US"/>
          </a:p>
        </p:txBody>
      </p:sp>
      <p:sp>
        <p:nvSpPr>
          <p:cNvPr id="4" name="页脚占位符 3">
            <a:extLst>
              <a:ext uri="{FF2B5EF4-FFF2-40B4-BE49-F238E27FC236}">
                <a16:creationId xmlns:a16="http://schemas.microsoft.com/office/drawing/2014/main" id="{2440AC13-5D2F-4C0F-9F1E-4EF93AABA504}"/>
              </a:ext>
            </a:extLst>
          </p:cNvPr>
          <p:cNvSpPr>
            <a:spLocks noGrp="1"/>
          </p:cNvSpPr>
          <p:nvPr>
            <p:ph type="ftr" sz="quarter" idx="2"/>
          </p:nvPr>
        </p:nvSpPr>
        <p:spPr>
          <a:xfrm>
            <a:off x="0" y="6657975"/>
            <a:ext cx="4029075" cy="350838"/>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5" name="灯片编号占位符 4">
            <a:extLst>
              <a:ext uri="{FF2B5EF4-FFF2-40B4-BE49-F238E27FC236}">
                <a16:creationId xmlns:a16="http://schemas.microsoft.com/office/drawing/2014/main" id="{5D15F327-0E13-4556-84C1-BCB57D6E375E}"/>
              </a:ext>
            </a:extLst>
          </p:cNvPr>
          <p:cNvSpPr>
            <a:spLocks noGrp="1"/>
          </p:cNvSpPr>
          <p:nvPr>
            <p:ph type="sldNum" sz="quarter" idx="3"/>
          </p:nvPr>
        </p:nvSpPr>
        <p:spPr>
          <a:xfrm>
            <a:off x="5265738" y="6657975"/>
            <a:ext cx="4029075" cy="350838"/>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fld id="{F0883022-B403-4721-A1C8-74DEE542433A}" type="slidenum">
              <a:rPr lang="zh-CN" altLang="en-US"/>
              <a:pPr/>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jpeg>
</file>

<file path=ppt/media/image40.jpeg>
</file>

<file path=ppt/media/image41.jpeg>
</file>

<file path=ppt/media/image42.jpeg>
</file>

<file path=ppt/media/image43.jpeg>
</file>

<file path=ppt/media/image44.jpeg>
</file>

<file path=ppt/media/image45.png>
</file>

<file path=ppt/media/image46.png>
</file>

<file path=ppt/media/image47.png>
</file>

<file path=ppt/media/image48.png>
</file>

<file path=ppt/media/image49.jpe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jpe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jpe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951CF444-744C-4C4E-B103-251A06E7F5D0}"/>
              </a:ext>
            </a:extLst>
          </p:cNvPr>
          <p:cNvSpPr>
            <a:spLocks noGrp="1"/>
          </p:cNvSpPr>
          <p:nvPr>
            <p:ph type="hdr" sz="quarter"/>
          </p:nvPr>
        </p:nvSpPr>
        <p:spPr>
          <a:xfrm>
            <a:off x="0" y="0"/>
            <a:ext cx="4029075" cy="350838"/>
          </a:xfrm>
          <a:prstGeom prst="rect">
            <a:avLst/>
          </a:prstGeom>
        </p:spPr>
        <p:txBody>
          <a:bodyPr vert="horz" lIns="93174" tIns="46587" rIns="93174" bIns="46587"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a:extLst>
              <a:ext uri="{FF2B5EF4-FFF2-40B4-BE49-F238E27FC236}">
                <a16:creationId xmlns:a16="http://schemas.microsoft.com/office/drawing/2014/main" id="{3FEB2152-186F-492F-BEC5-FA3D22575DC0}"/>
              </a:ext>
            </a:extLst>
          </p:cNvPr>
          <p:cNvSpPr>
            <a:spLocks noGrp="1"/>
          </p:cNvSpPr>
          <p:nvPr>
            <p:ph type="dt" idx="1"/>
          </p:nvPr>
        </p:nvSpPr>
        <p:spPr>
          <a:xfrm>
            <a:off x="5265738" y="0"/>
            <a:ext cx="4029075" cy="350838"/>
          </a:xfrm>
          <a:prstGeom prst="rect">
            <a:avLst/>
          </a:prstGeom>
        </p:spPr>
        <p:txBody>
          <a:bodyPr vert="horz" lIns="93174" tIns="46587" rIns="93174" bIns="46587" rtlCol="0"/>
          <a:lstStyle>
            <a:lvl1pPr algn="r" eaLnBrk="1" fontAlgn="auto" hangingPunct="1">
              <a:spcBef>
                <a:spcPts val="0"/>
              </a:spcBef>
              <a:spcAft>
                <a:spcPts val="0"/>
              </a:spcAft>
              <a:defRPr sz="1200">
                <a:latin typeface="+mn-lt"/>
                <a:ea typeface="+mn-ea"/>
              </a:defRPr>
            </a:lvl1pPr>
          </a:lstStyle>
          <a:p>
            <a:pPr>
              <a:defRPr/>
            </a:pPr>
            <a:fld id="{B1568624-9284-41F9-B4F7-E471F56BB0A4}" type="datetimeFigureOut">
              <a:rPr lang="zh-CN" altLang="en-US"/>
              <a:pPr>
                <a:defRPr/>
              </a:pPr>
              <a:t>2023/12/12</a:t>
            </a:fld>
            <a:endParaRPr lang="zh-CN" altLang="en-US"/>
          </a:p>
        </p:txBody>
      </p:sp>
      <p:sp>
        <p:nvSpPr>
          <p:cNvPr id="4" name="幻灯片图像占位符 3">
            <a:extLst>
              <a:ext uri="{FF2B5EF4-FFF2-40B4-BE49-F238E27FC236}">
                <a16:creationId xmlns:a16="http://schemas.microsoft.com/office/drawing/2014/main" id="{7689A50B-02DB-4199-9F5F-78F776188878}"/>
              </a:ext>
            </a:extLst>
          </p:cNvPr>
          <p:cNvSpPr>
            <a:spLocks noGrp="1" noRot="1" noChangeAspect="1"/>
          </p:cNvSpPr>
          <p:nvPr>
            <p:ph type="sldImg" idx="2"/>
          </p:nvPr>
        </p:nvSpPr>
        <p:spPr>
          <a:xfrm>
            <a:off x="2897188" y="527050"/>
            <a:ext cx="3502025" cy="2627313"/>
          </a:xfrm>
          <a:prstGeom prst="rect">
            <a:avLst/>
          </a:prstGeom>
          <a:noFill/>
          <a:ln w="12700">
            <a:solidFill>
              <a:prstClr val="black"/>
            </a:solidFill>
          </a:ln>
        </p:spPr>
        <p:txBody>
          <a:bodyPr vert="horz" lIns="93174" tIns="46587" rIns="93174" bIns="46587" rtlCol="0" anchor="ctr"/>
          <a:lstStyle/>
          <a:p>
            <a:pPr lvl="0"/>
            <a:endParaRPr lang="zh-CN" altLang="en-US" noProof="0"/>
          </a:p>
        </p:txBody>
      </p:sp>
      <p:sp>
        <p:nvSpPr>
          <p:cNvPr id="5" name="备注占位符 4">
            <a:extLst>
              <a:ext uri="{FF2B5EF4-FFF2-40B4-BE49-F238E27FC236}">
                <a16:creationId xmlns:a16="http://schemas.microsoft.com/office/drawing/2014/main" id="{CB64F6D7-C383-4BC2-9893-DCE9B89C14D5}"/>
              </a:ext>
            </a:extLst>
          </p:cNvPr>
          <p:cNvSpPr>
            <a:spLocks noGrp="1"/>
          </p:cNvSpPr>
          <p:nvPr>
            <p:ph type="body" sz="quarter" idx="3"/>
          </p:nvPr>
        </p:nvSpPr>
        <p:spPr>
          <a:xfrm>
            <a:off x="930275" y="3330575"/>
            <a:ext cx="7435850" cy="3154363"/>
          </a:xfrm>
          <a:prstGeom prst="rect">
            <a:avLst/>
          </a:prstGeom>
        </p:spPr>
        <p:txBody>
          <a:bodyPr vert="horz" lIns="93174" tIns="46587" rIns="93174" bIns="46587"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a:extLst>
              <a:ext uri="{FF2B5EF4-FFF2-40B4-BE49-F238E27FC236}">
                <a16:creationId xmlns:a16="http://schemas.microsoft.com/office/drawing/2014/main" id="{09152CD7-2A54-46FC-80CB-4B61238004DA}"/>
              </a:ext>
            </a:extLst>
          </p:cNvPr>
          <p:cNvSpPr>
            <a:spLocks noGrp="1"/>
          </p:cNvSpPr>
          <p:nvPr>
            <p:ph type="ftr" sz="quarter" idx="4"/>
          </p:nvPr>
        </p:nvSpPr>
        <p:spPr>
          <a:xfrm>
            <a:off x="0" y="6657975"/>
            <a:ext cx="4029075" cy="350838"/>
          </a:xfrm>
          <a:prstGeom prst="rect">
            <a:avLst/>
          </a:prstGeom>
        </p:spPr>
        <p:txBody>
          <a:bodyPr vert="horz" lIns="93174" tIns="46587" rIns="93174" bIns="46587"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a:extLst>
              <a:ext uri="{FF2B5EF4-FFF2-40B4-BE49-F238E27FC236}">
                <a16:creationId xmlns:a16="http://schemas.microsoft.com/office/drawing/2014/main" id="{5A3A47BF-F8C7-4F4A-AC26-5E5758DA35DF}"/>
              </a:ext>
            </a:extLst>
          </p:cNvPr>
          <p:cNvSpPr>
            <a:spLocks noGrp="1"/>
          </p:cNvSpPr>
          <p:nvPr>
            <p:ph type="sldNum" sz="quarter" idx="5"/>
          </p:nvPr>
        </p:nvSpPr>
        <p:spPr>
          <a:xfrm>
            <a:off x="5265738" y="6657975"/>
            <a:ext cx="4029075" cy="350838"/>
          </a:xfrm>
          <a:prstGeom prst="rect">
            <a:avLst/>
          </a:prstGeom>
        </p:spPr>
        <p:txBody>
          <a:bodyPr vert="horz" wrap="square" lIns="93174" tIns="46587" rIns="93174" bIns="46587" numCol="1" anchor="b" anchorCtr="0" compatLnSpc="1">
            <a:prstTxWarp prst="textNoShape">
              <a:avLst/>
            </a:prstTxWarp>
          </a:bodyPr>
          <a:lstStyle>
            <a:lvl1pPr algn="r" eaLnBrk="1" hangingPunct="1">
              <a:defRPr sz="1200">
                <a:latin typeface="Calibri" panose="020F0502020204030204" pitchFamily="34" charset="0"/>
              </a:defRPr>
            </a:lvl1pPr>
          </a:lstStyle>
          <a:p>
            <a:fld id="{2035A45C-86FB-4989-8C6C-AE7091289C48}" type="slidenum">
              <a:rPr lang="zh-CN" altLang="en-US"/>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a:extLst>
              <a:ext uri="{FF2B5EF4-FFF2-40B4-BE49-F238E27FC236}">
                <a16:creationId xmlns:a16="http://schemas.microsoft.com/office/drawing/2014/main" id="{1857B3C3-65FD-46B2-8AFD-2CA733C4F8B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备注占位符 2">
            <a:extLst>
              <a:ext uri="{FF2B5EF4-FFF2-40B4-BE49-F238E27FC236}">
                <a16:creationId xmlns:a16="http://schemas.microsoft.com/office/drawing/2014/main" id="{1ADA7B6B-DEC5-4033-B8D3-EE6EC87D512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zh-CN"/>
          </a:p>
        </p:txBody>
      </p:sp>
      <p:sp>
        <p:nvSpPr>
          <p:cNvPr id="11268" name="灯片编号占位符 3">
            <a:extLst>
              <a:ext uri="{FF2B5EF4-FFF2-40B4-BE49-F238E27FC236}">
                <a16:creationId xmlns:a16="http://schemas.microsoft.com/office/drawing/2014/main" id="{CFB5C928-7884-4E02-82D1-EA53EBBD7D0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10A45260-41D6-4A82-B82F-2B1B21D5E2BD}" type="slidenum">
              <a:rPr lang="zh-CN" altLang="en-US"/>
              <a:pPr>
                <a:spcBef>
                  <a:spcPct val="0"/>
                </a:spcBef>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灯片编号占位符 6">
            <a:extLst>
              <a:ext uri="{FF2B5EF4-FFF2-40B4-BE49-F238E27FC236}">
                <a16:creationId xmlns:a16="http://schemas.microsoft.com/office/drawing/2014/main" id="{A3A90BE7-136D-453F-ADF2-E965303563A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249FD319-D0B4-4B7C-BD27-31E2DB667C36}" type="slidenum">
              <a:rPr lang="en-US" altLang="zh-CN" sz="1800">
                <a:latin typeface="Arial" panose="020B0604020202020204" pitchFamily="34" charset="0"/>
                <a:cs typeface="Arial" panose="020B0604020202020204" pitchFamily="34" charset="0"/>
              </a:rPr>
              <a:pPr>
                <a:spcBef>
                  <a:spcPct val="0"/>
                </a:spcBef>
              </a:pPr>
              <a:t>12</a:t>
            </a:fld>
            <a:endParaRPr lang="en-US" altLang="zh-CN" sz="1800">
              <a:latin typeface="Arial" panose="020B0604020202020204" pitchFamily="34" charset="0"/>
              <a:cs typeface="Arial" panose="020B0604020202020204" pitchFamily="34" charset="0"/>
            </a:endParaRPr>
          </a:p>
        </p:txBody>
      </p:sp>
      <p:sp>
        <p:nvSpPr>
          <p:cNvPr id="30723" name="幻灯片图像占位符 1">
            <a:extLst>
              <a:ext uri="{FF2B5EF4-FFF2-40B4-BE49-F238E27FC236}">
                <a16:creationId xmlns:a16="http://schemas.microsoft.com/office/drawing/2014/main" id="{27D18C53-AA34-4DD2-BE2E-9709CFC303FB}"/>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30724" name="备注占位符 2">
            <a:extLst>
              <a:ext uri="{FF2B5EF4-FFF2-40B4-BE49-F238E27FC236}">
                <a16:creationId xmlns:a16="http://schemas.microsoft.com/office/drawing/2014/main" id="{0CB48BCD-F879-461F-A19A-DA61B70FF47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30725" name="灯片编号占位符 3">
            <a:extLst>
              <a:ext uri="{FF2B5EF4-FFF2-40B4-BE49-F238E27FC236}">
                <a16:creationId xmlns:a16="http://schemas.microsoft.com/office/drawing/2014/main" id="{BA71E319-D9FF-4AAA-A168-CA0DBEE34284}"/>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91BE27FB-32F4-4953-A441-25A051F2B915}" type="slidenum">
              <a:rPr lang="en-US" altLang="zh-CN" sz="1800">
                <a:latin typeface="Arial" panose="020B0604020202020204" pitchFamily="34" charset="0"/>
                <a:cs typeface="Arial" panose="020B0604020202020204" pitchFamily="34" charset="0"/>
              </a:rPr>
              <a:pPr eaLnBrk="1" hangingPunct="1">
                <a:spcBef>
                  <a:spcPct val="0"/>
                </a:spcBef>
              </a:pPr>
              <a:t>12</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灯片编号占位符 6">
            <a:extLst>
              <a:ext uri="{FF2B5EF4-FFF2-40B4-BE49-F238E27FC236}">
                <a16:creationId xmlns:a16="http://schemas.microsoft.com/office/drawing/2014/main" id="{929F48C6-2293-4E87-A534-A3D0D5BAC82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DF8CE9DE-03BB-4CA5-B178-1EF217DDCFD1}" type="slidenum">
              <a:rPr lang="en-US" altLang="zh-CN" sz="1800">
                <a:latin typeface="Arial" panose="020B0604020202020204" pitchFamily="34" charset="0"/>
                <a:cs typeface="Arial" panose="020B0604020202020204" pitchFamily="34" charset="0"/>
              </a:rPr>
              <a:pPr>
                <a:spcBef>
                  <a:spcPct val="0"/>
                </a:spcBef>
              </a:pPr>
              <a:t>13</a:t>
            </a:fld>
            <a:endParaRPr lang="en-US" altLang="zh-CN" sz="1800">
              <a:latin typeface="Arial" panose="020B0604020202020204" pitchFamily="34" charset="0"/>
              <a:cs typeface="Arial" panose="020B0604020202020204" pitchFamily="34" charset="0"/>
            </a:endParaRPr>
          </a:p>
        </p:txBody>
      </p:sp>
      <p:sp>
        <p:nvSpPr>
          <p:cNvPr id="32771" name="幻灯片图像占位符 1">
            <a:extLst>
              <a:ext uri="{FF2B5EF4-FFF2-40B4-BE49-F238E27FC236}">
                <a16:creationId xmlns:a16="http://schemas.microsoft.com/office/drawing/2014/main" id="{7E0871ED-BBDA-4346-828D-CC58BE1AE067}"/>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32772" name="备注占位符 2">
            <a:extLst>
              <a:ext uri="{FF2B5EF4-FFF2-40B4-BE49-F238E27FC236}">
                <a16:creationId xmlns:a16="http://schemas.microsoft.com/office/drawing/2014/main" id="{BC6668C4-2893-4E56-AF2C-1CB014809A8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32773" name="灯片编号占位符 3">
            <a:extLst>
              <a:ext uri="{FF2B5EF4-FFF2-40B4-BE49-F238E27FC236}">
                <a16:creationId xmlns:a16="http://schemas.microsoft.com/office/drawing/2014/main" id="{CFC88358-FF6A-4F68-9C56-8C549ADDD6A7}"/>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4FCB00CD-EA76-4365-8D9F-F96A9F231953}" type="slidenum">
              <a:rPr lang="en-US" altLang="zh-CN" sz="1800">
                <a:latin typeface="Arial" panose="020B0604020202020204" pitchFamily="34" charset="0"/>
                <a:cs typeface="Arial" panose="020B0604020202020204" pitchFamily="34" charset="0"/>
              </a:rPr>
              <a:pPr eaLnBrk="1" hangingPunct="1">
                <a:spcBef>
                  <a:spcPct val="0"/>
                </a:spcBef>
              </a:pPr>
              <a:t>13</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灯片编号占位符 6">
            <a:extLst>
              <a:ext uri="{FF2B5EF4-FFF2-40B4-BE49-F238E27FC236}">
                <a16:creationId xmlns:a16="http://schemas.microsoft.com/office/drawing/2014/main" id="{781F2681-C48F-4519-AAF4-95BA2584253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A8011613-0340-4E0A-8FE6-3E8DD2C68935}" type="slidenum">
              <a:rPr lang="en-US" altLang="zh-CN" sz="1800">
                <a:latin typeface="Arial" panose="020B0604020202020204" pitchFamily="34" charset="0"/>
                <a:cs typeface="Arial" panose="020B0604020202020204" pitchFamily="34" charset="0"/>
              </a:rPr>
              <a:pPr>
                <a:spcBef>
                  <a:spcPct val="0"/>
                </a:spcBef>
              </a:pPr>
              <a:t>14</a:t>
            </a:fld>
            <a:endParaRPr lang="en-US" altLang="zh-CN" sz="1800">
              <a:latin typeface="Arial" panose="020B0604020202020204" pitchFamily="34" charset="0"/>
              <a:cs typeface="Arial" panose="020B0604020202020204" pitchFamily="34" charset="0"/>
            </a:endParaRPr>
          </a:p>
        </p:txBody>
      </p:sp>
      <p:sp>
        <p:nvSpPr>
          <p:cNvPr id="34819" name="幻灯片图像占位符 1">
            <a:extLst>
              <a:ext uri="{FF2B5EF4-FFF2-40B4-BE49-F238E27FC236}">
                <a16:creationId xmlns:a16="http://schemas.microsoft.com/office/drawing/2014/main" id="{E3347862-7F7B-47BB-A719-2C345AF1627A}"/>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34820" name="备注占位符 2">
            <a:extLst>
              <a:ext uri="{FF2B5EF4-FFF2-40B4-BE49-F238E27FC236}">
                <a16:creationId xmlns:a16="http://schemas.microsoft.com/office/drawing/2014/main" id="{3B7D384C-F9FD-4FE2-B318-C27F7E81A3B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34821" name="灯片编号占位符 3">
            <a:extLst>
              <a:ext uri="{FF2B5EF4-FFF2-40B4-BE49-F238E27FC236}">
                <a16:creationId xmlns:a16="http://schemas.microsoft.com/office/drawing/2014/main" id="{962C70A2-B5FA-4B10-B0B9-AA625C067A05}"/>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D3D47268-9184-4C5D-AF37-7A17A85ABB0B}" type="slidenum">
              <a:rPr lang="en-US" altLang="zh-CN" sz="1800">
                <a:latin typeface="Arial" panose="020B0604020202020204" pitchFamily="34" charset="0"/>
                <a:cs typeface="Arial" panose="020B0604020202020204" pitchFamily="34" charset="0"/>
              </a:rPr>
              <a:pPr eaLnBrk="1" hangingPunct="1">
                <a:spcBef>
                  <a:spcPct val="0"/>
                </a:spcBef>
              </a:pPr>
              <a:t>14</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灯片编号占位符 6">
            <a:extLst>
              <a:ext uri="{FF2B5EF4-FFF2-40B4-BE49-F238E27FC236}">
                <a16:creationId xmlns:a16="http://schemas.microsoft.com/office/drawing/2014/main" id="{39064AE5-EDA5-4CB8-811B-E9124A28047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6CCC3C69-660C-4772-B57A-2C0BE53D92BA}" type="slidenum">
              <a:rPr lang="en-US" altLang="zh-CN" sz="1800">
                <a:latin typeface="Arial" panose="020B0604020202020204" pitchFamily="34" charset="0"/>
                <a:cs typeface="Arial" panose="020B0604020202020204" pitchFamily="34" charset="0"/>
              </a:rPr>
              <a:pPr>
                <a:spcBef>
                  <a:spcPct val="0"/>
                </a:spcBef>
              </a:pPr>
              <a:t>15</a:t>
            </a:fld>
            <a:endParaRPr lang="en-US" altLang="zh-CN" sz="1800">
              <a:latin typeface="Arial" panose="020B0604020202020204" pitchFamily="34" charset="0"/>
              <a:cs typeface="Arial" panose="020B0604020202020204" pitchFamily="34" charset="0"/>
            </a:endParaRPr>
          </a:p>
        </p:txBody>
      </p:sp>
      <p:sp>
        <p:nvSpPr>
          <p:cNvPr id="37891" name="幻灯片图像占位符 1">
            <a:extLst>
              <a:ext uri="{FF2B5EF4-FFF2-40B4-BE49-F238E27FC236}">
                <a16:creationId xmlns:a16="http://schemas.microsoft.com/office/drawing/2014/main" id="{138DFB44-CC09-4DDC-B44C-DF2FB2EE3B0A}"/>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37892" name="备注占位符 2">
            <a:extLst>
              <a:ext uri="{FF2B5EF4-FFF2-40B4-BE49-F238E27FC236}">
                <a16:creationId xmlns:a16="http://schemas.microsoft.com/office/drawing/2014/main" id="{C522EA52-F6B4-445C-B6BE-C6D491EF455E}"/>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37893" name="灯片编号占位符 3">
            <a:extLst>
              <a:ext uri="{FF2B5EF4-FFF2-40B4-BE49-F238E27FC236}">
                <a16:creationId xmlns:a16="http://schemas.microsoft.com/office/drawing/2014/main" id="{B2CBD3AB-36A7-465A-BD6E-49666CAA2340}"/>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D90119DE-DB87-4CC1-A34D-C336AF9B5097}" type="slidenum">
              <a:rPr lang="en-US" altLang="zh-CN" sz="1800">
                <a:latin typeface="Arial" panose="020B0604020202020204" pitchFamily="34" charset="0"/>
                <a:cs typeface="Arial" panose="020B0604020202020204" pitchFamily="34" charset="0"/>
              </a:rPr>
              <a:pPr eaLnBrk="1" hangingPunct="1">
                <a:spcBef>
                  <a:spcPct val="0"/>
                </a:spcBef>
              </a:pPr>
              <a:t>15</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灯片编号占位符 6">
            <a:extLst>
              <a:ext uri="{FF2B5EF4-FFF2-40B4-BE49-F238E27FC236}">
                <a16:creationId xmlns:a16="http://schemas.microsoft.com/office/drawing/2014/main" id="{CE0F16CF-7AC8-44F9-9D97-64F42EB5F7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D907C9A8-7120-469E-BDBF-9478F7379437}" type="slidenum">
              <a:rPr lang="en-US" altLang="zh-CN" sz="1800">
                <a:latin typeface="Arial" panose="020B0604020202020204" pitchFamily="34" charset="0"/>
                <a:cs typeface="Arial" panose="020B0604020202020204" pitchFamily="34" charset="0"/>
              </a:rPr>
              <a:pPr>
                <a:spcBef>
                  <a:spcPct val="0"/>
                </a:spcBef>
              </a:pPr>
              <a:t>16</a:t>
            </a:fld>
            <a:endParaRPr lang="en-US" altLang="zh-CN" sz="1800">
              <a:latin typeface="Arial" panose="020B0604020202020204" pitchFamily="34" charset="0"/>
              <a:cs typeface="Arial" panose="020B0604020202020204" pitchFamily="34" charset="0"/>
            </a:endParaRPr>
          </a:p>
        </p:txBody>
      </p:sp>
      <p:sp>
        <p:nvSpPr>
          <p:cNvPr id="39939" name="幻灯片图像占位符 1">
            <a:extLst>
              <a:ext uri="{FF2B5EF4-FFF2-40B4-BE49-F238E27FC236}">
                <a16:creationId xmlns:a16="http://schemas.microsoft.com/office/drawing/2014/main" id="{0E52E3B6-9347-4C73-BBAE-2FFA42F5D296}"/>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39940" name="备注占位符 2">
            <a:extLst>
              <a:ext uri="{FF2B5EF4-FFF2-40B4-BE49-F238E27FC236}">
                <a16:creationId xmlns:a16="http://schemas.microsoft.com/office/drawing/2014/main" id="{3016F04B-B1EA-4E03-B151-6EA1559A3CF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39941" name="灯片编号占位符 3">
            <a:extLst>
              <a:ext uri="{FF2B5EF4-FFF2-40B4-BE49-F238E27FC236}">
                <a16:creationId xmlns:a16="http://schemas.microsoft.com/office/drawing/2014/main" id="{42576C62-9342-41DB-8A33-FE01BBA68515}"/>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AEBC1E09-6CAA-4E99-8ED9-D4FE8DF52DE4}" type="slidenum">
              <a:rPr lang="en-US" altLang="zh-CN" sz="1800">
                <a:latin typeface="Arial" panose="020B0604020202020204" pitchFamily="34" charset="0"/>
                <a:cs typeface="Arial" panose="020B0604020202020204" pitchFamily="34" charset="0"/>
              </a:rPr>
              <a:pPr eaLnBrk="1" hangingPunct="1">
                <a:spcBef>
                  <a:spcPct val="0"/>
                </a:spcBef>
              </a:pPr>
              <a:t>16</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灯片编号占位符 6">
            <a:extLst>
              <a:ext uri="{FF2B5EF4-FFF2-40B4-BE49-F238E27FC236}">
                <a16:creationId xmlns:a16="http://schemas.microsoft.com/office/drawing/2014/main" id="{865F126C-6011-4373-9AFD-7B464416281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55053FC4-6FF2-4F48-843C-495157C7A56A}" type="slidenum">
              <a:rPr lang="en-US" altLang="zh-CN" sz="1800">
                <a:latin typeface="Arial" panose="020B0604020202020204" pitchFamily="34" charset="0"/>
                <a:cs typeface="Arial" panose="020B0604020202020204" pitchFamily="34" charset="0"/>
              </a:rPr>
              <a:pPr>
                <a:spcBef>
                  <a:spcPct val="0"/>
                </a:spcBef>
              </a:pPr>
              <a:t>17</a:t>
            </a:fld>
            <a:endParaRPr lang="en-US" altLang="zh-CN" sz="1800">
              <a:latin typeface="Arial" panose="020B0604020202020204" pitchFamily="34" charset="0"/>
              <a:cs typeface="Arial" panose="020B0604020202020204" pitchFamily="34" charset="0"/>
            </a:endParaRPr>
          </a:p>
        </p:txBody>
      </p:sp>
      <p:sp>
        <p:nvSpPr>
          <p:cNvPr id="41987" name="幻灯片图像占位符 1">
            <a:extLst>
              <a:ext uri="{FF2B5EF4-FFF2-40B4-BE49-F238E27FC236}">
                <a16:creationId xmlns:a16="http://schemas.microsoft.com/office/drawing/2014/main" id="{12AFA59F-A7B1-413A-ADEF-532257CEB224}"/>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41988" name="备注占位符 2">
            <a:extLst>
              <a:ext uri="{FF2B5EF4-FFF2-40B4-BE49-F238E27FC236}">
                <a16:creationId xmlns:a16="http://schemas.microsoft.com/office/drawing/2014/main" id="{13CD3ED1-C702-460B-9D79-3B375D4168F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41989" name="灯片编号占位符 3">
            <a:extLst>
              <a:ext uri="{FF2B5EF4-FFF2-40B4-BE49-F238E27FC236}">
                <a16:creationId xmlns:a16="http://schemas.microsoft.com/office/drawing/2014/main" id="{0CA747FE-C3A4-4FF1-A259-CF6E4773D9DD}"/>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DB0C5279-76ED-4399-84F6-AA379118FFD1}" type="slidenum">
              <a:rPr lang="en-US" altLang="zh-CN" sz="1800">
                <a:latin typeface="Arial" panose="020B0604020202020204" pitchFamily="34" charset="0"/>
                <a:cs typeface="Arial" panose="020B0604020202020204" pitchFamily="34" charset="0"/>
              </a:rPr>
              <a:pPr eaLnBrk="1" hangingPunct="1">
                <a:spcBef>
                  <a:spcPct val="0"/>
                </a:spcBef>
              </a:pPr>
              <a:t>17</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灯片编号占位符 6">
            <a:extLst>
              <a:ext uri="{FF2B5EF4-FFF2-40B4-BE49-F238E27FC236}">
                <a16:creationId xmlns:a16="http://schemas.microsoft.com/office/drawing/2014/main" id="{0352F6AB-0B8B-4FCE-93D3-0DB3A96E9FA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1D5BFD3C-5AF0-40C8-8D24-A5DAFFAE2A25}" type="slidenum">
              <a:rPr lang="en-US" altLang="zh-CN" sz="1800">
                <a:latin typeface="Arial" panose="020B0604020202020204" pitchFamily="34" charset="0"/>
                <a:cs typeface="Arial" panose="020B0604020202020204" pitchFamily="34" charset="0"/>
              </a:rPr>
              <a:pPr>
                <a:spcBef>
                  <a:spcPct val="0"/>
                </a:spcBef>
              </a:pPr>
              <a:t>18</a:t>
            </a:fld>
            <a:endParaRPr lang="en-US" altLang="zh-CN" sz="1800">
              <a:latin typeface="Arial" panose="020B0604020202020204" pitchFamily="34" charset="0"/>
              <a:cs typeface="Arial" panose="020B0604020202020204" pitchFamily="34" charset="0"/>
            </a:endParaRPr>
          </a:p>
        </p:txBody>
      </p:sp>
      <p:sp>
        <p:nvSpPr>
          <p:cNvPr id="44035" name="幻灯片图像占位符 1">
            <a:extLst>
              <a:ext uri="{FF2B5EF4-FFF2-40B4-BE49-F238E27FC236}">
                <a16:creationId xmlns:a16="http://schemas.microsoft.com/office/drawing/2014/main" id="{1A9414A5-FE23-403C-9A89-85B0B55FB114}"/>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44036" name="备注占位符 2">
            <a:extLst>
              <a:ext uri="{FF2B5EF4-FFF2-40B4-BE49-F238E27FC236}">
                <a16:creationId xmlns:a16="http://schemas.microsoft.com/office/drawing/2014/main" id="{9D03FA10-6196-4522-A079-BA2F5D8038F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44037" name="灯片编号占位符 3">
            <a:extLst>
              <a:ext uri="{FF2B5EF4-FFF2-40B4-BE49-F238E27FC236}">
                <a16:creationId xmlns:a16="http://schemas.microsoft.com/office/drawing/2014/main" id="{48E6E28B-46D6-497B-ABF8-B261D47F89BC}"/>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9F53DE3B-473A-4ACB-A544-833CB58871A5}" type="slidenum">
              <a:rPr lang="en-US" altLang="zh-CN" sz="1800">
                <a:latin typeface="Arial" panose="020B0604020202020204" pitchFamily="34" charset="0"/>
                <a:cs typeface="Arial" panose="020B0604020202020204" pitchFamily="34" charset="0"/>
              </a:rPr>
              <a:pPr eaLnBrk="1" hangingPunct="1">
                <a:spcBef>
                  <a:spcPct val="0"/>
                </a:spcBef>
              </a:pPr>
              <a:t>18</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灯片编号占位符 6">
            <a:extLst>
              <a:ext uri="{FF2B5EF4-FFF2-40B4-BE49-F238E27FC236}">
                <a16:creationId xmlns:a16="http://schemas.microsoft.com/office/drawing/2014/main" id="{7867750C-D7E3-485F-B30A-90627B47D36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487BECB9-49F9-4E36-A47F-E245B54A5C75}" type="slidenum">
              <a:rPr lang="en-US" altLang="zh-CN" sz="1800">
                <a:latin typeface="Arial" panose="020B0604020202020204" pitchFamily="34" charset="0"/>
                <a:cs typeface="Arial" panose="020B0604020202020204" pitchFamily="34" charset="0"/>
              </a:rPr>
              <a:pPr>
                <a:spcBef>
                  <a:spcPct val="0"/>
                </a:spcBef>
              </a:pPr>
              <a:t>19</a:t>
            </a:fld>
            <a:endParaRPr lang="en-US" altLang="zh-CN" sz="1800">
              <a:latin typeface="Arial" panose="020B0604020202020204" pitchFamily="34" charset="0"/>
              <a:cs typeface="Arial" panose="020B0604020202020204" pitchFamily="34" charset="0"/>
            </a:endParaRPr>
          </a:p>
        </p:txBody>
      </p:sp>
      <p:sp>
        <p:nvSpPr>
          <p:cNvPr id="46083" name="幻灯片图像占位符 1">
            <a:extLst>
              <a:ext uri="{FF2B5EF4-FFF2-40B4-BE49-F238E27FC236}">
                <a16:creationId xmlns:a16="http://schemas.microsoft.com/office/drawing/2014/main" id="{FA860C03-C128-4C0E-B16E-D91526600E86}"/>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46084" name="备注占位符 2">
            <a:extLst>
              <a:ext uri="{FF2B5EF4-FFF2-40B4-BE49-F238E27FC236}">
                <a16:creationId xmlns:a16="http://schemas.microsoft.com/office/drawing/2014/main" id="{6EA35D5F-C555-48BD-A5C1-7AD945F5ACC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46085" name="灯片编号占位符 3">
            <a:extLst>
              <a:ext uri="{FF2B5EF4-FFF2-40B4-BE49-F238E27FC236}">
                <a16:creationId xmlns:a16="http://schemas.microsoft.com/office/drawing/2014/main" id="{B44C8FB0-3BA0-4696-ADFD-464DC764328A}"/>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117C3CAE-3F43-424E-ABD2-969BB4CB790C}" type="slidenum">
              <a:rPr lang="en-US" altLang="zh-CN" sz="1800">
                <a:latin typeface="Arial" panose="020B0604020202020204" pitchFamily="34" charset="0"/>
                <a:cs typeface="Arial" panose="020B0604020202020204" pitchFamily="34" charset="0"/>
              </a:rPr>
              <a:pPr eaLnBrk="1" hangingPunct="1">
                <a:spcBef>
                  <a:spcPct val="0"/>
                </a:spcBef>
              </a:pPr>
              <a:t>19</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灯片编号占位符 6">
            <a:extLst>
              <a:ext uri="{FF2B5EF4-FFF2-40B4-BE49-F238E27FC236}">
                <a16:creationId xmlns:a16="http://schemas.microsoft.com/office/drawing/2014/main" id="{8093B8BF-37BE-45A5-A617-2DE4F3AC1D8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0A90A071-1757-4489-94A8-E29D2767D32E}" type="slidenum">
              <a:rPr lang="en-US" altLang="zh-CN" sz="1800">
                <a:latin typeface="Arial" panose="020B0604020202020204" pitchFamily="34" charset="0"/>
                <a:cs typeface="Arial" panose="020B0604020202020204" pitchFamily="34" charset="0"/>
              </a:rPr>
              <a:pPr>
                <a:spcBef>
                  <a:spcPct val="0"/>
                </a:spcBef>
              </a:pPr>
              <a:t>20</a:t>
            </a:fld>
            <a:endParaRPr lang="en-US" altLang="zh-CN" sz="1800">
              <a:latin typeface="Arial" panose="020B0604020202020204" pitchFamily="34" charset="0"/>
              <a:cs typeface="Arial" panose="020B0604020202020204" pitchFamily="34" charset="0"/>
            </a:endParaRPr>
          </a:p>
        </p:txBody>
      </p:sp>
      <p:sp>
        <p:nvSpPr>
          <p:cNvPr id="48131" name="幻灯片图像占位符 1">
            <a:extLst>
              <a:ext uri="{FF2B5EF4-FFF2-40B4-BE49-F238E27FC236}">
                <a16:creationId xmlns:a16="http://schemas.microsoft.com/office/drawing/2014/main" id="{402CDD09-73D2-4C2F-A60A-0179975C6D55}"/>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48132" name="备注占位符 2">
            <a:extLst>
              <a:ext uri="{FF2B5EF4-FFF2-40B4-BE49-F238E27FC236}">
                <a16:creationId xmlns:a16="http://schemas.microsoft.com/office/drawing/2014/main" id="{80B03E6A-1FCD-4D73-A684-223D0C2B263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48133" name="灯片编号占位符 3">
            <a:extLst>
              <a:ext uri="{FF2B5EF4-FFF2-40B4-BE49-F238E27FC236}">
                <a16:creationId xmlns:a16="http://schemas.microsoft.com/office/drawing/2014/main" id="{5F55A75D-2051-48EE-9109-614FBD462C1D}"/>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EE5CD763-2403-4B01-8948-418901EE2C40}" type="slidenum">
              <a:rPr lang="en-US" altLang="zh-CN" sz="1800">
                <a:latin typeface="Arial" panose="020B0604020202020204" pitchFamily="34" charset="0"/>
                <a:cs typeface="Arial" panose="020B0604020202020204" pitchFamily="34" charset="0"/>
              </a:rPr>
              <a:pPr eaLnBrk="1" hangingPunct="1">
                <a:spcBef>
                  <a:spcPct val="0"/>
                </a:spcBef>
              </a:pPr>
              <a:t>20</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灯片编号占位符 6">
            <a:extLst>
              <a:ext uri="{FF2B5EF4-FFF2-40B4-BE49-F238E27FC236}">
                <a16:creationId xmlns:a16="http://schemas.microsoft.com/office/drawing/2014/main" id="{D3EBB096-0141-4D47-ADCB-A37198E1117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2909A894-58D2-430C-A88B-210619CFE7B9}" type="slidenum">
              <a:rPr lang="en-US" altLang="zh-CN" sz="1800">
                <a:latin typeface="Arial" panose="020B0604020202020204" pitchFamily="34" charset="0"/>
                <a:cs typeface="Arial" panose="020B0604020202020204" pitchFamily="34" charset="0"/>
              </a:rPr>
              <a:pPr>
                <a:spcBef>
                  <a:spcPct val="0"/>
                </a:spcBef>
              </a:pPr>
              <a:t>21</a:t>
            </a:fld>
            <a:endParaRPr lang="en-US" altLang="zh-CN" sz="1800">
              <a:latin typeface="Arial" panose="020B0604020202020204" pitchFamily="34" charset="0"/>
              <a:cs typeface="Arial" panose="020B0604020202020204" pitchFamily="34" charset="0"/>
            </a:endParaRPr>
          </a:p>
        </p:txBody>
      </p:sp>
      <p:sp>
        <p:nvSpPr>
          <p:cNvPr id="50179" name="幻灯片图像占位符 1">
            <a:extLst>
              <a:ext uri="{FF2B5EF4-FFF2-40B4-BE49-F238E27FC236}">
                <a16:creationId xmlns:a16="http://schemas.microsoft.com/office/drawing/2014/main" id="{DDF0F804-0C6F-4635-A97F-3242916FD968}"/>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50180" name="备注占位符 2">
            <a:extLst>
              <a:ext uri="{FF2B5EF4-FFF2-40B4-BE49-F238E27FC236}">
                <a16:creationId xmlns:a16="http://schemas.microsoft.com/office/drawing/2014/main" id="{138202DC-E42D-40E5-B5A4-2DB1516B889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50181" name="灯片编号占位符 3">
            <a:extLst>
              <a:ext uri="{FF2B5EF4-FFF2-40B4-BE49-F238E27FC236}">
                <a16:creationId xmlns:a16="http://schemas.microsoft.com/office/drawing/2014/main" id="{14E2E59A-BFF5-4ECE-88AC-5F33E1EEA14E}"/>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6E84D243-5781-4CC6-AACB-499C45672447}" type="slidenum">
              <a:rPr lang="en-US" altLang="zh-CN" sz="1800">
                <a:latin typeface="Arial" panose="020B0604020202020204" pitchFamily="34" charset="0"/>
                <a:cs typeface="Arial" panose="020B0604020202020204" pitchFamily="34" charset="0"/>
              </a:rPr>
              <a:pPr eaLnBrk="1" hangingPunct="1">
                <a:spcBef>
                  <a:spcPct val="0"/>
                </a:spcBef>
              </a:pPr>
              <a:t>21</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灯片编号占位符 6">
            <a:extLst>
              <a:ext uri="{FF2B5EF4-FFF2-40B4-BE49-F238E27FC236}">
                <a16:creationId xmlns:a16="http://schemas.microsoft.com/office/drawing/2014/main" id="{5F3728F2-2FB5-4878-9FA9-A6D0DE4C762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4A2A35AA-54A0-4EE4-9256-71543C3C43FB}" type="slidenum">
              <a:rPr lang="en-US" altLang="zh-CN" sz="1800">
                <a:latin typeface="Arial" panose="020B0604020202020204" pitchFamily="34" charset="0"/>
                <a:cs typeface="Arial" panose="020B0604020202020204" pitchFamily="34" charset="0"/>
              </a:rPr>
              <a:pPr>
                <a:spcBef>
                  <a:spcPct val="0"/>
                </a:spcBef>
              </a:pPr>
              <a:t>4</a:t>
            </a:fld>
            <a:endParaRPr lang="en-US" altLang="zh-CN" sz="1800">
              <a:latin typeface="Arial" panose="020B0604020202020204" pitchFamily="34" charset="0"/>
              <a:cs typeface="Arial" panose="020B0604020202020204" pitchFamily="34" charset="0"/>
            </a:endParaRPr>
          </a:p>
        </p:txBody>
      </p:sp>
      <p:sp>
        <p:nvSpPr>
          <p:cNvPr id="14339" name="幻灯片图像占位符 1">
            <a:extLst>
              <a:ext uri="{FF2B5EF4-FFF2-40B4-BE49-F238E27FC236}">
                <a16:creationId xmlns:a16="http://schemas.microsoft.com/office/drawing/2014/main" id="{7C5BB2A7-6629-48D0-B453-CA3F1560484F}"/>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14340" name="备注占位符 2">
            <a:extLst>
              <a:ext uri="{FF2B5EF4-FFF2-40B4-BE49-F238E27FC236}">
                <a16:creationId xmlns:a16="http://schemas.microsoft.com/office/drawing/2014/main" id="{1F712CD9-B672-4D72-9EA0-4B8BC12FFF6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14341" name="灯片编号占位符 3">
            <a:extLst>
              <a:ext uri="{FF2B5EF4-FFF2-40B4-BE49-F238E27FC236}">
                <a16:creationId xmlns:a16="http://schemas.microsoft.com/office/drawing/2014/main" id="{A209D9D8-B93C-430C-AF07-F826F1AD87F2}"/>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8E8B241D-03EB-4732-A7E2-ED630447FBAC}" type="slidenum">
              <a:rPr lang="en-US" altLang="zh-CN" sz="1800">
                <a:latin typeface="Arial" panose="020B0604020202020204" pitchFamily="34" charset="0"/>
                <a:cs typeface="Arial" panose="020B0604020202020204" pitchFamily="34" charset="0"/>
              </a:rPr>
              <a:pPr eaLnBrk="1" hangingPunct="1">
                <a:spcBef>
                  <a:spcPct val="0"/>
                </a:spcBef>
              </a:pPr>
              <a:t>4</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灯片编号占位符 6">
            <a:extLst>
              <a:ext uri="{FF2B5EF4-FFF2-40B4-BE49-F238E27FC236}">
                <a16:creationId xmlns:a16="http://schemas.microsoft.com/office/drawing/2014/main" id="{CFAE6C5F-4DB0-471D-BFE8-8CDAA3B621C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DD454D30-3932-4A51-8E65-70FE88574E93}" type="slidenum">
              <a:rPr lang="en-US" altLang="zh-CN" sz="1800">
                <a:latin typeface="Arial" panose="020B0604020202020204" pitchFamily="34" charset="0"/>
                <a:cs typeface="Arial" panose="020B0604020202020204" pitchFamily="34" charset="0"/>
              </a:rPr>
              <a:pPr>
                <a:spcBef>
                  <a:spcPct val="0"/>
                </a:spcBef>
              </a:pPr>
              <a:t>22</a:t>
            </a:fld>
            <a:endParaRPr lang="en-US" altLang="zh-CN" sz="1800">
              <a:latin typeface="Arial" panose="020B0604020202020204" pitchFamily="34" charset="0"/>
              <a:cs typeface="Arial" panose="020B0604020202020204" pitchFamily="34" charset="0"/>
            </a:endParaRPr>
          </a:p>
        </p:txBody>
      </p:sp>
      <p:sp>
        <p:nvSpPr>
          <p:cNvPr id="52227" name="幻灯片图像占位符 1">
            <a:extLst>
              <a:ext uri="{FF2B5EF4-FFF2-40B4-BE49-F238E27FC236}">
                <a16:creationId xmlns:a16="http://schemas.microsoft.com/office/drawing/2014/main" id="{9E67ABE4-D257-4F8D-853D-D30992FD2647}"/>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52228" name="备注占位符 2">
            <a:extLst>
              <a:ext uri="{FF2B5EF4-FFF2-40B4-BE49-F238E27FC236}">
                <a16:creationId xmlns:a16="http://schemas.microsoft.com/office/drawing/2014/main" id="{2C480359-D9DF-43BA-89D3-E951247B36CD}"/>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52229" name="灯片编号占位符 3">
            <a:extLst>
              <a:ext uri="{FF2B5EF4-FFF2-40B4-BE49-F238E27FC236}">
                <a16:creationId xmlns:a16="http://schemas.microsoft.com/office/drawing/2014/main" id="{03467868-2D5C-42DB-ACDB-B2E00A843044}"/>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4B51A86E-8185-4C16-BC18-51B5385309A1}" type="slidenum">
              <a:rPr lang="en-US" altLang="zh-CN" sz="1800">
                <a:latin typeface="Arial" panose="020B0604020202020204" pitchFamily="34" charset="0"/>
                <a:cs typeface="Arial" panose="020B0604020202020204" pitchFamily="34" charset="0"/>
              </a:rPr>
              <a:pPr eaLnBrk="1" hangingPunct="1">
                <a:spcBef>
                  <a:spcPct val="0"/>
                </a:spcBef>
              </a:pPr>
              <a:t>22</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灯片编号占位符 6">
            <a:extLst>
              <a:ext uri="{FF2B5EF4-FFF2-40B4-BE49-F238E27FC236}">
                <a16:creationId xmlns:a16="http://schemas.microsoft.com/office/drawing/2014/main" id="{2BA2ACD5-CCD6-4A82-97FB-499D1CAB19F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DFACE4C4-942D-46C0-80A5-091EF47B790E}" type="slidenum">
              <a:rPr lang="en-US" altLang="zh-CN" sz="1800">
                <a:latin typeface="Arial" panose="020B0604020202020204" pitchFamily="34" charset="0"/>
                <a:cs typeface="Arial" panose="020B0604020202020204" pitchFamily="34" charset="0"/>
              </a:rPr>
              <a:pPr>
                <a:spcBef>
                  <a:spcPct val="0"/>
                </a:spcBef>
              </a:pPr>
              <a:t>23</a:t>
            </a:fld>
            <a:endParaRPr lang="en-US" altLang="zh-CN" sz="1800">
              <a:latin typeface="Arial" panose="020B0604020202020204" pitchFamily="34" charset="0"/>
              <a:cs typeface="Arial" panose="020B0604020202020204" pitchFamily="34" charset="0"/>
            </a:endParaRPr>
          </a:p>
        </p:txBody>
      </p:sp>
      <p:sp>
        <p:nvSpPr>
          <p:cNvPr id="54275" name="幻灯片图像占位符 1">
            <a:extLst>
              <a:ext uri="{FF2B5EF4-FFF2-40B4-BE49-F238E27FC236}">
                <a16:creationId xmlns:a16="http://schemas.microsoft.com/office/drawing/2014/main" id="{56AFD61D-0775-4EAC-B2A8-9EC76FC474E4}"/>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54276" name="备注占位符 2">
            <a:extLst>
              <a:ext uri="{FF2B5EF4-FFF2-40B4-BE49-F238E27FC236}">
                <a16:creationId xmlns:a16="http://schemas.microsoft.com/office/drawing/2014/main" id="{2E9AFDA0-7957-4100-843A-154B235A277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54277" name="灯片编号占位符 3">
            <a:extLst>
              <a:ext uri="{FF2B5EF4-FFF2-40B4-BE49-F238E27FC236}">
                <a16:creationId xmlns:a16="http://schemas.microsoft.com/office/drawing/2014/main" id="{1214F0D1-38EE-4BB6-825F-85D5A9580302}"/>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9BB4F6A9-5603-4DA5-B71E-4A2674D86A2B}" type="slidenum">
              <a:rPr lang="en-US" altLang="zh-CN" sz="1800">
                <a:latin typeface="Arial" panose="020B0604020202020204" pitchFamily="34" charset="0"/>
                <a:cs typeface="Arial" panose="020B0604020202020204" pitchFamily="34" charset="0"/>
              </a:rPr>
              <a:pPr eaLnBrk="1" hangingPunct="1">
                <a:spcBef>
                  <a:spcPct val="0"/>
                </a:spcBef>
              </a:pPr>
              <a:t>23</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灯片编号占位符 6">
            <a:extLst>
              <a:ext uri="{FF2B5EF4-FFF2-40B4-BE49-F238E27FC236}">
                <a16:creationId xmlns:a16="http://schemas.microsoft.com/office/drawing/2014/main" id="{B8635867-1914-4AF6-8298-8A3794E183E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7797B50B-B598-4E6A-B499-4C403B3475C7}" type="slidenum">
              <a:rPr lang="en-US" altLang="zh-CN" sz="1800">
                <a:latin typeface="Arial" panose="020B0604020202020204" pitchFamily="34" charset="0"/>
                <a:cs typeface="Arial" panose="020B0604020202020204" pitchFamily="34" charset="0"/>
              </a:rPr>
              <a:pPr>
                <a:spcBef>
                  <a:spcPct val="0"/>
                </a:spcBef>
              </a:pPr>
              <a:t>24</a:t>
            </a:fld>
            <a:endParaRPr lang="en-US" altLang="zh-CN" sz="1800">
              <a:latin typeface="Arial" panose="020B0604020202020204" pitchFamily="34" charset="0"/>
              <a:cs typeface="Arial" panose="020B0604020202020204" pitchFamily="34" charset="0"/>
            </a:endParaRPr>
          </a:p>
        </p:txBody>
      </p:sp>
      <p:sp>
        <p:nvSpPr>
          <p:cNvPr id="56323" name="幻灯片图像占位符 1">
            <a:extLst>
              <a:ext uri="{FF2B5EF4-FFF2-40B4-BE49-F238E27FC236}">
                <a16:creationId xmlns:a16="http://schemas.microsoft.com/office/drawing/2014/main" id="{73876D1C-0D57-44C4-A507-197D05CB65EE}"/>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56324" name="备注占位符 2">
            <a:extLst>
              <a:ext uri="{FF2B5EF4-FFF2-40B4-BE49-F238E27FC236}">
                <a16:creationId xmlns:a16="http://schemas.microsoft.com/office/drawing/2014/main" id="{D28377E1-3D75-4177-977A-51053D20C488}"/>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56325" name="灯片编号占位符 3">
            <a:extLst>
              <a:ext uri="{FF2B5EF4-FFF2-40B4-BE49-F238E27FC236}">
                <a16:creationId xmlns:a16="http://schemas.microsoft.com/office/drawing/2014/main" id="{29EB3B74-AF3A-47D4-8974-CCB752B52CE8}"/>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627D474F-82F9-4CBF-A82E-B183C4222910}" type="slidenum">
              <a:rPr lang="en-US" altLang="zh-CN" sz="1800">
                <a:latin typeface="Arial" panose="020B0604020202020204" pitchFamily="34" charset="0"/>
                <a:cs typeface="Arial" panose="020B0604020202020204" pitchFamily="34" charset="0"/>
              </a:rPr>
              <a:pPr eaLnBrk="1" hangingPunct="1">
                <a:spcBef>
                  <a:spcPct val="0"/>
                </a:spcBef>
              </a:pPr>
              <a:t>24</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灯片编号占位符 6">
            <a:extLst>
              <a:ext uri="{FF2B5EF4-FFF2-40B4-BE49-F238E27FC236}">
                <a16:creationId xmlns:a16="http://schemas.microsoft.com/office/drawing/2014/main" id="{871BBC5F-93C4-434C-84FD-E9B444098B8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3442CF27-2056-45E6-A536-68E1A439F83C}" type="slidenum">
              <a:rPr lang="en-US" altLang="zh-CN" sz="1800">
                <a:latin typeface="Arial" panose="020B0604020202020204" pitchFamily="34" charset="0"/>
                <a:cs typeface="Arial" panose="020B0604020202020204" pitchFamily="34" charset="0"/>
              </a:rPr>
              <a:pPr>
                <a:spcBef>
                  <a:spcPct val="0"/>
                </a:spcBef>
              </a:pPr>
              <a:t>25</a:t>
            </a:fld>
            <a:endParaRPr lang="en-US" altLang="zh-CN" sz="1800">
              <a:latin typeface="Arial" panose="020B0604020202020204" pitchFamily="34" charset="0"/>
              <a:cs typeface="Arial" panose="020B0604020202020204" pitchFamily="34" charset="0"/>
            </a:endParaRPr>
          </a:p>
        </p:txBody>
      </p:sp>
      <p:sp>
        <p:nvSpPr>
          <p:cNvPr id="58371" name="幻灯片图像占位符 1">
            <a:extLst>
              <a:ext uri="{FF2B5EF4-FFF2-40B4-BE49-F238E27FC236}">
                <a16:creationId xmlns:a16="http://schemas.microsoft.com/office/drawing/2014/main" id="{9343BD61-BC5B-4E07-8D51-1B9DD8F8528A}"/>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58372" name="备注占位符 2">
            <a:extLst>
              <a:ext uri="{FF2B5EF4-FFF2-40B4-BE49-F238E27FC236}">
                <a16:creationId xmlns:a16="http://schemas.microsoft.com/office/drawing/2014/main" id="{A77CCE73-48B4-463D-A477-D646690E55E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58373" name="灯片编号占位符 3">
            <a:extLst>
              <a:ext uri="{FF2B5EF4-FFF2-40B4-BE49-F238E27FC236}">
                <a16:creationId xmlns:a16="http://schemas.microsoft.com/office/drawing/2014/main" id="{C0C462B4-FB8A-4A84-B857-54E41065B1C7}"/>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55E49356-AD65-4ACA-AB78-361E1DC679A9}" type="slidenum">
              <a:rPr lang="en-US" altLang="zh-CN" sz="1800">
                <a:latin typeface="Arial" panose="020B0604020202020204" pitchFamily="34" charset="0"/>
                <a:cs typeface="Arial" panose="020B0604020202020204" pitchFamily="34" charset="0"/>
              </a:rPr>
              <a:pPr eaLnBrk="1" hangingPunct="1">
                <a:spcBef>
                  <a:spcPct val="0"/>
                </a:spcBef>
              </a:pPr>
              <a:t>25</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灯片编号占位符 6">
            <a:extLst>
              <a:ext uri="{FF2B5EF4-FFF2-40B4-BE49-F238E27FC236}">
                <a16:creationId xmlns:a16="http://schemas.microsoft.com/office/drawing/2014/main" id="{8348D46C-DA2C-4815-82BB-416EF985F42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E083DABC-DC18-456B-99EC-4FD1BB6B7835}" type="slidenum">
              <a:rPr lang="en-US" altLang="zh-CN" sz="1800">
                <a:latin typeface="Arial" panose="020B0604020202020204" pitchFamily="34" charset="0"/>
                <a:cs typeface="Arial" panose="020B0604020202020204" pitchFamily="34" charset="0"/>
              </a:rPr>
              <a:pPr>
                <a:spcBef>
                  <a:spcPct val="0"/>
                </a:spcBef>
              </a:pPr>
              <a:t>26</a:t>
            </a:fld>
            <a:endParaRPr lang="en-US" altLang="zh-CN" sz="1800">
              <a:latin typeface="Arial" panose="020B0604020202020204" pitchFamily="34" charset="0"/>
              <a:cs typeface="Arial" panose="020B0604020202020204" pitchFamily="34" charset="0"/>
            </a:endParaRPr>
          </a:p>
        </p:txBody>
      </p:sp>
      <p:sp>
        <p:nvSpPr>
          <p:cNvPr id="60419" name="幻灯片图像占位符 1">
            <a:extLst>
              <a:ext uri="{FF2B5EF4-FFF2-40B4-BE49-F238E27FC236}">
                <a16:creationId xmlns:a16="http://schemas.microsoft.com/office/drawing/2014/main" id="{65CBE39A-DEE2-4987-9256-B6CFC3370C28}"/>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60420" name="备注占位符 2">
            <a:extLst>
              <a:ext uri="{FF2B5EF4-FFF2-40B4-BE49-F238E27FC236}">
                <a16:creationId xmlns:a16="http://schemas.microsoft.com/office/drawing/2014/main" id="{155E19D6-2F02-48AF-9C20-DCC0842B703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60421" name="灯片编号占位符 3">
            <a:extLst>
              <a:ext uri="{FF2B5EF4-FFF2-40B4-BE49-F238E27FC236}">
                <a16:creationId xmlns:a16="http://schemas.microsoft.com/office/drawing/2014/main" id="{7209ECDC-8DC6-4BC4-A17E-8CBEAEB48CF7}"/>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6F9AB822-E8CD-4F1D-BCE2-9945F62AB067}" type="slidenum">
              <a:rPr lang="en-US" altLang="zh-CN" sz="1800">
                <a:latin typeface="Arial" panose="020B0604020202020204" pitchFamily="34" charset="0"/>
                <a:cs typeface="Arial" panose="020B0604020202020204" pitchFamily="34" charset="0"/>
              </a:rPr>
              <a:pPr eaLnBrk="1" hangingPunct="1">
                <a:spcBef>
                  <a:spcPct val="0"/>
                </a:spcBef>
              </a:pPr>
              <a:t>26</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灯片编号占位符 6">
            <a:extLst>
              <a:ext uri="{FF2B5EF4-FFF2-40B4-BE49-F238E27FC236}">
                <a16:creationId xmlns:a16="http://schemas.microsoft.com/office/drawing/2014/main" id="{BBBCD475-C579-48D6-B570-2D19051FA75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3F1F1547-E610-4A02-A574-0C9FD780DC61}" type="slidenum">
              <a:rPr lang="en-US" altLang="zh-CN" sz="1800">
                <a:latin typeface="Arial" panose="020B0604020202020204" pitchFamily="34" charset="0"/>
                <a:cs typeface="Arial" panose="020B0604020202020204" pitchFamily="34" charset="0"/>
              </a:rPr>
              <a:pPr>
                <a:spcBef>
                  <a:spcPct val="0"/>
                </a:spcBef>
              </a:pPr>
              <a:t>27</a:t>
            </a:fld>
            <a:endParaRPr lang="en-US" altLang="zh-CN" sz="1800">
              <a:latin typeface="Arial" panose="020B0604020202020204" pitchFamily="34" charset="0"/>
              <a:cs typeface="Arial" panose="020B0604020202020204" pitchFamily="34" charset="0"/>
            </a:endParaRPr>
          </a:p>
        </p:txBody>
      </p:sp>
      <p:sp>
        <p:nvSpPr>
          <p:cNvPr id="62467" name="幻灯片图像占位符 1">
            <a:extLst>
              <a:ext uri="{FF2B5EF4-FFF2-40B4-BE49-F238E27FC236}">
                <a16:creationId xmlns:a16="http://schemas.microsoft.com/office/drawing/2014/main" id="{3E0F94C1-8D3F-4DF6-A743-794F6237335F}"/>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62468" name="备注占位符 2">
            <a:extLst>
              <a:ext uri="{FF2B5EF4-FFF2-40B4-BE49-F238E27FC236}">
                <a16:creationId xmlns:a16="http://schemas.microsoft.com/office/drawing/2014/main" id="{3E1E4B82-5255-4B21-9FA9-D339EACEAB1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62469" name="灯片编号占位符 3">
            <a:extLst>
              <a:ext uri="{FF2B5EF4-FFF2-40B4-BE49-F238E27FC236}">
                <a16:creationId xmlns:a16="http://schemas.microsoft.com/office/drawing/2014/main" id="{46245585-2F11-4224-ACA6-4357515F4B60}"/>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55B23090-7765-47C9-A6AB-FB2868474E5F}" type="slidenum">
              <a:rPr lang="en-US" altLang="zh-CN" sz="1800">
                <a:latin typeface="Arial" panose="020B0604020202020204" pitchFamily="34" charset="0"/>
                <a:cs typeface="Arial" panose="020B0604020202020204" pitchFamily="34" charset="0"/>
              </a:rPr>
              <a:pPr eaLnBrk="1" hangingPunct="1">
                <a:spcBef>
                  <a:spcPct val="0"/>
                </a:spcBef>
              </a:pPr>
              <a:t>27</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灯片编号占位符 6">
            <a:extLst>
              <a:ext uri="{FF2B5EF4-FFF2-40B4-BE49-F238E27FC236}">
                <a16:creationId xmlns:a16="http://schemas.microsoft.com/office/drawing/2014/main" id="{FDC74D1A-BB83-4B83-91AD-09545AC93D8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03C76CE4-4739-43D6-B491-99526C93A2CA}" type="slidenum">
              <a:rPr lang="en-US" altLang="zh-CN" sz="1800">
                <a:latin typeface="Arial" panose="020B0604020202020204" pitchFamily="34" charset="0"/>
                <a:cs typeface="Arial" panose="020B0604020202020204" pitchFamily="34" charset="0"/>
              </a:rPr>
              <a:pPr>
                <a:spcBef>
                  <a:spcPct val="0"/>
                </a:spcBef>
              </a:pPr>
              <a:t>28</a:t>
            </a:fld>
            <a:endParaRPr lang="en-US" altLang="zh-CN" sz="1800">
              <a:latin typeface="Arial" panose="020B0604020202020204" pitchFamily="34" charset="0"/>
              <a:cs typeface="Arial" panose="020B0604020202020204" pitchFamily="34" charset="0"/>
            </a:endParaRPr>
          </a:p>
        </p:txBody>
      </p:sp>
      <p:sp>
        <p:nvSpPr>
          <p:cNvPr id="64515" name="幻灯片图像占位符 1">
            <a:extLst>
              <a:ext uri="{FF2B5EF4-FFF2-40B4-BE49-F238E27FC236}">
                <a16:creationId xmlns:a16="http://schemas.microsoft.com/office/drawing/2014/main" id="{6FE7D28D-D3B8-4ACB-887A-3ABC715EF9AD}"/>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64516" name="备注占位符 2">
            <a:extLst>
              <a:ext uri="{FF2B5EF4-FFF2-40B4-BE49-F238E27FC236}">
                <a16:creationId xmlns:a16="http://schemas.microsoft.com/office/drawing/2014/main" id="{C18F8D89-49BB-4A71-B5E5-50EA9909FB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64517" name="灯片编号占位符 3">
            <a:extLst>
              <a:ext uri="{FF2B5EF4-FFF2-40B4-BE49-F238E27FC236}">
                <a16:creationId xmlns:a16="http://schemas.microsoft.com/office/drawing/2014/main" id="{8C26FDA3-AEAD-41C2-9D5A-1EDC5CAB6269}"/>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903B1814-08C0-4359-B492-DDC381ED70E9}" type="slidenum">
              <a:rPr lang="en-US" altLang="zh-CN" sz="1800">
                <a:latin typeface="Arial" panose="020B0604020202020204" pitchFamily="34" charset="0"/>
                <a:cs typeface="Arial" panose="020B0604020202020204" pitchFamily="34" charset="0"/>
              </a:rPr>
              <a:pPr eaLnBrk="1" hangingPunct="1">
                <a:spcBef>
                  <a:spcPct val="0"/>
                </a:spcBef>
              </a:pPr>
              <a:t>28</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灯片编号占位符 6">
            <a:extLst>
              <a:ext uri="{FF2B5EF4-FFF2-40B4-BE49-F238E27FC236}">
                <a16:creationId xmlns:a16="http://schemas.microsoft.com/office/drawing/2014/main" id="{369BCAA0-DB41-498E-A248-822FE40753C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31A3695F-F1C7-4599-985B-3C605F03D1A1}" type="slidenum">
              <a:rPr lang="en-US" altLang="zh-CN" sz="1800">
                <a:latin typeface="Arial" panose="020B0604020202020204" pitchFamily="34" charset="0"/>
                <a:cs typeface="Arial" panose="020B0604020202020204" pitchFamily="34" charset="0"/>
              </a:rPr>
              <a:pPr>
                <a:spcBef>
                  <a:spcPct val="0"/>
                </a:spcBef>
              </a:pPr>
              <a:t>29</a:t>
            </a:fld>
            <a:endParaRPr lang="en-US" altLang="zh-CN" sz="1800">
              <a:latin typeface="Arial" panose="020B0604020202020204" pitchFamily="34" charset="0"/>
              <a:cs typeface="Arial" panose="020B0604020202020204" pitchFamily="34" charset="0"/>
            </a:endParaRPr>
          </a:p>
        </p:txBody>
      </p:sp>
      <p:sp>
        <p:nvSpPr>
          <p:cNvPr id="66563" name="幻灯片图像占位符 1">
            <a:extLst>
              <a:ext uri="{FF2B5EF4-FFF2-40B4-BE49-F238E27FC236}">
                <a16:creationId xmlns:a16="http://schemas.microsoft.com/office/drawing/2014/main" id="{FCCAA3E1-B312-402E-837F-E2FB866ECD3F}"/>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66564" name="备注占位符 2">
            <a:extLst>
              <a:ext uri="{FF2B5EF4-FFF2-40B4-BE49-F238E27FC236}">
                <a16:creationId xmlns:a16="http://schemas.microsoft.com/office/drawing/2014/main" id="{DEBD8DA3-8D82-4256-AC17-F20942541FC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66565" name="灯片编号占位符 3">
            <a:extLst>
              <a:ext uri="{FF2B5EF4-FFF2-40B4-BE49-F238E27FC236}">
                <a16:creationId xmlns:a16="http://schemas.microsoft.com/office/drawing/2014/main" id="{1B0A4C0C-D27D-4CF3-84DD-94B96A85BEF4}"/>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E6EC8527-6D27-4F5E-9EB0-7720E09C46EE}" type="slidenum">
              <a:rPr lang="en-US" altLang="zh-CN" sz="1800">
                <a:latin typeface="Arial" panose="020B0604020202020204" pitchFamily="34" charset="0"/>
                <a:cs typeface="Arial" panose="020B0604020202020204" pitchFamily="34" charset="0"/>
              </a:rPr>
              <a:pPr eaLnBrk="1" hangingPunct="1">
                <a:spcBef>
                  <a:spcPct val="0"/>
                </a:spcBef>
              </a:pPr>
              <a:t>29</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灯片编号占位符 6">
            <a:extLst>
              <a:ext uri="{FF2B5EF4-FFF2-40B4-BE49-F238E27FC236}">
                <a16:creationId xmlns:a16="http://schemas.microsoft.com/office/drawing/2014/main" id="{A0FBD810-EF00-49BF-8347-2876C91DD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BE88C859-B64F-4643-9CDC-6D6EDD26C6B3}" type="slidenum">
              <a:rPr lang="en-US" altLang="zh-CN" sz="1800">
                <a:latin typeface="Arial" panose="020B0604020202020204" pitchFamily="34" charset="0"/>
                <a:cs typeface="Arial" panose="020B0604020202020204" pitchFamily="34" charset="0"/>
              </a:rPr>
              <a:pPr>
                <a:spcBef>
                  <a:spcPct val="0"/>
                </a:spcBef>
              </a:pPr>
              <a:t>30</a:t>
            </a:fld>
            <a:endParaRPr lang="en-US" altLang="zh-CN" sz="1800">
              <a:latin typeface="Arial" panose="020B0604020202020204" pitchFamily="34" charset="0"/>
              <a:cs typeface="Arial" panose="020B0604020202020204" pitchFamily="34" charset="0"/>
            </a:endParaRPr>
          </a:p>
        </p:txBody>
      </p:sp>
      <p:sp>
        <p:nvSpPr>
          <p:cNvPr id="68611" name="幻灯片图像占位符 1">
            <a:extLst>
              <a:ext uri="{FF2B5EF4-FFF2-40B4-BE49-F238E27FC236}">
                <a16:creationId xmlns:a16="http://schemas.microsoft.com/office/drawing/2014/main" id="{E53A1E0B-CC3F-4283-9CBC-6DC496AAB326}"/>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68612" name="备注占位符 2">
            <a:extLst>
              <a:ext uri="{FF2B5EF4-FFF2-40B4-BE49-F238E27FC236}">
                <a16:creationId xmlns:a16="http://schemas.microsoft.com/office/drawing/2014/main" id="{39119A7B-67E7-4D88-B2D7-2584DE31734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68613" name="灯片编号占位符 3">
            <a:extLst>
              <a:ext uri="{FF2B5EF4-FFF2-40B4-BE49-F238E27FC236}">
                <a16:creationId xmlns:a16="http://schemas.microsoft.com/office/drawing/2014/main" id="{60D5C9C0-AA30-4B25-BEC9-D69A7E658C17}"/>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03E5652D-0950-42AB-AD8D-04A275349452}" type="slidenum">
              <a:rPr lang="en-US" altLang="zh-CN" sz="1800">
                <a:latin typeface="Arial" panose="020B0604020202020204" pitchFamily="34" charset="0"/>
                <a:cs typeface="Arial" panose="020B0604020202020204" pitchFamily="34" charset="0"/>
              </a:rPr>
              <a:pPr eaLnBrk="1" hangingPunct="1">
                <a:spcBef>
                  <a:spcPct val="0"/>
                </a:spcBef>
              </a:pPr>
              <a:t>30</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灯片编号占位符 6">
            <a:extLst>
              <a:ext uri="{FF2B5EF4-FFF2-40B4-BE49-F238E27FC236}">
                <a16:creationId xmlns:a16="http://schemas.microsoft.com/office/drawing/2014/main" id="{241C168E-C290-46FB-A3F2-67AB14BD9FF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74D362DA-07EB-4EB8-9CA4-8D0A27607D86}" type="slidenum">
              <a:rPr lang="en-US" altLang="zh-CN" sz="1800">
                <a:latin typeface="Arial" panose="020B0604020202020204" pitchFamily="34" charset="0"/>
                <a:cs typeface="Arial" panose="020B0604020202020204" pitchFamily="34" charset="0"/>
              </a:rPr>
              <a:pPr>
                <a:spcBef>
                  <a:spcPct val="0"/>
                </a:spcBef>
              </a:pPr>
              <a:t>31</a:t>
            </a:fld>
            <a:endParaRPr lang="en-US" altLang="zh-CN" sz="1800">
              <a:latin typeface="Arial" panose="020B0604020202020204" pitchFamily="34" charset="0"/>
              <a:cs typeface="Arial" panose="020B0604020202020204" pitchFamily="34" charset="0"/>
            </a:endParaRPr>
          </a:p>
        </p:txBody>
      </p:sp>
      <p:sp>
        <p:nvSpPr>
          <p:cNvPr id="70659" name="幻灯片图像占位符 1">
            <a:extLst>
              <a:ext uri="{FF2B5EF4-FFF2-40B4-BE49-F238E27FC236}">
                <a16:creationId xmlns:a16="http://schemas.microsoft.com/office/drawing/2014/main" id="{BDF9A03E-4F3F-4679-A6F0-FEB7B9E562C0}"/>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70660" name="备注占位符 2">
            <a:extLst>
              <a:ext uri="{FF2B5EF4-FFF2-40B4-BE49-F238E27FC236}">
                <a16:creationId xmlns:a16="http://schemas.microsoft.com/office/drawing/2014/main" id="{114FB7A6-C889-47D8-BC6D-3F33A15CB61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70661" name="灯片编号占位符 3">
            <a:extLst>
              <a:ext uri="{FF2B5EF4-FFF2-40B4-BE49-F238E27FC236}">
                <a16:creationId xmlns:a16="http://schemas.microsoft.com/office/drawing/2014/main" id="{D42D775E-AAD2-4936-BD8A-ABD75168D268}"/>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333DD27A-940E-4613-BC64-E2F44D32095B}" type="slidenum">
              <a:rPr lang="en-US" altLang="zh-CN" sz="1800">
                <a:latin typeface="Arial" panose="020B0604020202020204" pitchFamily="34" charset="0"/>
                <a:cs typeface="Arial" panose="020B0604020202020204" pitchFamily="34" charset="0"/>
              </a:rPr>
              <a:pPr eaLnBrk="1" hangingPunct="1">
                <a:spcBef>
                  <a:spcPct val="0"/>
                </a:spcBef>
              </a:pPr>
              <a:t>31</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灯片编号占位符 6">
            <a:extLst>
              <a:ext uri="{FF2B5EF4-FFF2-40B4-BE49-F238E27FC236}">
                <a16:creationId xmlns:a16="http://schemas.microsoft.com/office/drawing/2014/main" id="{54535D9E-D6B1-4983-9728-72B21BE0B27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D7727AE5-73F5-472E-BF83-CF7A75D87A58}" type="slidenum">
              <a:rPr lang="en-US" altLang="zh-CN" sz="1800">
                <a:latin typeface="Arial" panose="020B0604020202020204" pitchFamily="34" charset="0"/>
                <a:cs typeface="Arial" panose="020B0604020202020204" pitchFamily="34" charset="0"/>
              </a:rPr>
              <a:pPr>
                <a:spcBef>
                  <a:spcPct val="0"/>
                </a:spcBef>
              </a:pPr>
              <a:t>5</a:t>
            </a:fld>
            <a:endParaRPr lang="en-US" altLang="zh-CN" sz="1800">
              <a:latin typeface="Arial" panose="020B0604020202020204" pitchFamily="34" charset="0"/>
              <a:cs typeface="Arial" panose="020B0604020202020204" pitchFamily="34" charset="0"/>
            </a:endParaRPr>
          </a:p>
        </p:txBody>
      </p:sp>
      <p:sp>
        <p:nvSpPr>
          <p:cNvPr id="16387" name="幻灯片图像占位符 1">
            <a:extLst>
              <a:ext uri="{FF2B5EF4-FFF2-40B4-BE49-F238E27FC236}">
                <a16:creationId xmlns:a16="http://schemas.microsoft.com/office/drawing/2014/main" id="{EBAE2834-2B54-4B6F-B6FA-B43C071915D9}"/>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16388" name="备注占位符 2">
            <a:extLst>
              <a:ext uri="{FF2B5EF4-FFF2-40B4-BE49-F238E27FC236}">
                <a16:creationId xmlns:a16="http://schemas.microsoft.com/office/drawing/2014/main" id="{2A2FDE9C-96E4-4128-81CA-F88597DFB98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16389" name="灯片编号占位符 3">
            <a:extLst>
              <a:ext uri="{FF2B5EF4-FFF2-40B4-BE49-F238E27FC236}">
                <a16:creationId xmlns:a16="http://schemas.microsoft.com/office/drawing/2014/main" id="{F8EE9B8F-3A15-4BDA-A958-A729629B9C99}"/>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0D3F40AC-4791-49B5-A93E-93E7E54C84D4}" type="slidenum">
              <a:rPr lang="en-US" altLang="zh-CN" sz="1800">
                <a:latin typeface="Arial" panose="020B0604020202020204" pitchFamily="34" charset="0"/>
                <a:cs typeface="Arial" panose="020B0604020202020204" pitchFamily="34" charset="0"/>
              </a:rPr>
              <a:pPr eaLnBrk="1" hangingPunct="1">
                <a:spcBef>
                  <a:spcPct val="0"/>
                </a:spcBef>
              </a:pPr>
              <a:t>5</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灯片编号占位符 6">
            <a:extLst>
              <a:ext uri="{FF2B5EF4-FFF2-40B4-BE49-F238E27FC236}">
                <a16:creationId xmlns:a16="http://schemas.microsoft.com/office/drawing/2014/main" id="{6ED1CB3D-9396-460E-B405-E85FFCC61CB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777C9D65-58AE-4455-9C42-972211679BD8}" type="slidenum">
              <a:rPr lang="en-US" altLang="zh-CN" sz="1800">
                <a:latin typeface="Arial" panose="020B0604020202020204" pitchFamily="34" charset="0"/>
                <a:cs typeface="Arial" panose="020B0604020202020204" pitchFamily="34" charset="0"/>
              </a:rPr>
              <a:pPr>
                <a:spcBef>
                  <a:spcPct val="0"/>
                </a:spcBef>
              </a:pPr>
              <a:t>32</a:t>
            </a:fld>
            <a:endParaRPr lang="en-US" altLang="zh-CN" sz="1800">
              <a:latin typeface="Arial" panose="020B0604020202020204" pitchFamily="34" charset="0"/>
              <a:cs typeface="Arial" panose="020B0604020202020204" pitchFamily="34" charset="0"/>
            </a:endParaRPr>
          </a:p>
        </p:txBody>
      </p:sp>
      <p:sp>
        <p:nvSpPr>
          <p:cNvPr id="72707" name="幻灯片图像占位符 1">
            <a:extLst>
              <a:ext uri="{FF2B5EF4-FFF2-40B4-BE49-F238E27FC236}">
                <a16:creationId xmlns:a16="http://schemas.microsoft.com/office/drawing/2014/main" id="{18F35F89-59B3-4DD5-BF2C-0948CE691E9D}"/>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72708" name="备注占位符 2">
            <a:extLst>
              <a:ext uri="{FF2B5EF4-FFF2-40B4-BE49-F238E27FC236}">
                <a16:creationId xmlns:a16="http://schemas.microsoft.com/office/drawing/2014/main" id="{140BE265-F7D2-4F18-AC7C-DD559ED2BD4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72709" name="灯片编号占位符 3">
            <a:extLst>
              <a:ext uri="{FF2B5EF4-FFF2-40B4-BE49-F238E27FC236}">
                <a16:creationId xmlns:a16="http://schemas.microsoft.com/office/drawing/2014/main" id="{FCDC0B8B-130C-46AC-B3E7-219129A6CD98}"/>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EA22E7A9-2A81-46B0-A9AD-3C76986D8456}" type="slidenum">
              <a:rPr lang="en-US" altLang="zh-CN" sz="1800">
                <a:latin typeface="Arial" panose="020B0604020202020204" pitchFamily="34" charset="0"/>
                <a:cs typeface="Arial" panose="020B0604020202020204" pitchFamily="34" charset="0"/>
              </a:rPr>
              <a:pPr eaLnBrk="1" hangingPunct="1">
                <a:spcBef>
                  <a:spcPct val="0"/>
                </a:spcBef>
              </a:pPr>
              <a:t>32</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灯片编号占位符 6">
            <a:extLst>
              <a:ext uri="{FF2B5EF4-FFF2-40B4-BE49-F238E27FC236}">
                <a16:creationId xmlns:a16="http://schemas.microsoft.com/office/drawing/2014/main" id="{19DEEF92-FC0D-4328-859A-C7294066B8F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8920D6A0-6339-40B3-BC0F-4AD247AF833D}" type="slidenum">
              <a:rPr lang="en-US" altLang="zh-CN" sz="1800">
                <a:latin typeface="Arial" panose="020B0604020202020204" pitchFamily="34" charset="0"/>
                <a:cs typeface="Arial" panose="020B0604020202020204" pitchFamily="34" charset="0"/>
              </a:rPr>
              <a:pPr>
                <a:spcBef>
                  <a:spcPct val="0"/>
                </a:spcBef>
              </a:pPr>
              <a:t>33</a:t>
            </a:fld>
            <a:endParaRPr lang="en-US" altLang="zh-CN" sz="1800">
              <a:latin typeface="Arial" panose="020B0604020202020204" pitchFamily="34" charset="0"/>
              <a:cs typeface="Arial" panose="020B0604020202020204" pitchFamily="34" charset="0"/>
            </a:endParaRPr>
          </a:p>
        </p:txBody>
      </p:sp>
      <p:sp>
        <p:nvSpPr>
          <p:cNvPr id="74755" name="幻灯片图像占位符 1">
            <a:extLst>
              <a:ext uri="{FF2B5EF4-FFF2-40B4-BE49-F238E27FC236}">
                <a16:creationId xmlns:a16="http://schemas.microsoft.com/office/drawing/2014/main" id="{7947C7B4-3F80-4F63-96BE-0438CF484C07}"/>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74756" name="备注占位符 2">
            <a:extLst>
              <a:ext uri="{FF2B5EF4-FFF2-40B4-BE49-F238E27FC236}">
                <a16:creationId xmlns:a16="http://schemas.microsoft.com/office/drawing/2014/main" id="{7C3FE680-8505-4F3B-A389-262CF677286B}"/>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74757" name="灯片编号占位符 3">
            <a:extLst>
              <a:ext uri="{FF2B5EF4-FFF2-40B4-BE49-F238E27FC236}">
                <a16:creationId xmlns:a16="http://schemas.microsoft.com/office/drawing/2014/main" id="{C40C6AC0-9357-4943-A5AA-C319FC8E4371}"/>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7FE12C08-9B55-44F8-8072-B50E3229A30C}" type="slidenum">
              <a:rPr lang="en-US" altLang="zh-CN" sz="1800">
                <a:latin typeface="Arial" panose="020B0604020202020204" pitchFamily="34" charset="0"/>
                <a:cs typeface="Arial" panose="020B0604020202020204" pitchFamily="34" charset="0"/>
              </a:rPr>
              <a:pPr eaLnBrk="1" hangingPunct="1">
                <a:spcBef>
                  <a:spcPct val="0"/>
                </a:spcBef>
              </a:pPr>
              <a:t>33</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灯片编号占位符 6">
            <a:extLst>
              <a:ext uri="{FF2B5EF4-FFF2-40B4-BE49-F238E27FC236}">
                <a16:creationId xmlns:a16="http://schemas.microsoft.com/office/drawing/2014/main" id="{AC90C38F-E8AF-44EC-9146-4C6F0B12CBC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2D40A92F-15BD-4CDA-98B1-98678E25D58F}" type="slidenum">
              <a:rPr lang="en-US" altLang="zh-CN" sz="1800">
                <a:latin typeface="Arial" panose="020B0604020202020204" pitchFamily="34" charset="0"/>
                <a:cs typeface="Arial" panose="020B0604020202020204" pitchFamily="34" charset="0"/>
              </a:rPr>
              <a:pPr>
                <a:spcBef>
                  <a:spcPct val="0"/>
                </a:spcBef>
              </a:pPr>
              <a:t>34</a:t>
            </a:fld>
            <a:endParaRPr lang="en-US" altLang="zh-CN" sz="1800">
              <a:latin typeface="Arial" panose="020B0604020202020204" pitchFamily="34" charset="0"/>
              <a:cs typeface="Arial" panose="020B0604020202020204" pitchFamily="34" charset="0"/>
            </a:endParaRPr>
          </a:p>
        </p:txBody>
      </p:sp>
      <p:sp>
        <p:nvSpPr>
          <p:cNvPr id="76803" name="幻灯片图像占位符 1">
            <a:extLst>
              <a:ext uri="{FF2B5EF4-FFF2-40B4-BE49-F238E27FC236}">
                <a16:creationId xmlns:a16="http://schemas.microsoft.com/office/drawing/2014/main" id="{3A743A48-5D1A-423F-A333-22E7BA78DCF6}"/>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76804" name="备注占位符 2">
            <a:extLst>
              <a:ext uri="{FF2B5EF4-FFF2-40B4-BE49-F238E27FC236}">
                <a16:creationId xmlns:a16="http://schemas.microsoft.com/office/drawing/2014/main" id="{7B774524-BF9E-4087-9480-BDB3EF150A1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76805" name="灯片编号占位符 3">
            <a:extLst>
              <a:ext uri="{FF2B5EF4-FFF2-40B4-BE49-F238E27FC236}">
                <a16:creationId xmlns:a16="http://schemas.microsoft.com/office/drawing/2014/main" id="{B4DB59FC-BF69-4151-84C5-8905C3AD5FF2}"/>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0C24B3C8-EC61-4E32-A461-79923519EA95}" type="slidenum">
              <a:rPr lang="en-US" altLang="zh-CN" sz="1800">
                <a:latin typeface="Arial" panose="020B0604020202020204" pitchFamily="34" charset="0"/>
                <a:cs typeface="Arial" panose="020B0604020202020204" pitchFamily="34" charset="0"/>
              </a:rPr>
              <a:pPr eaLnBrk="1" hangingPunct="1">
                <a:spcBef>
                  <a:spcPct val="0"/>
                </a:spcBef>
              </a:pPr>
              <a:t>34</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灯片编号占位符 6">
            <a:extLst>
              <a:ext uri="{FF2B5EF4-FFF2-40B4-BE49-F238E27FC236}">
                <a16:creationId xmlns:a16="http://schemas.microsoft.com/office/drawing/2014/main" id="{37A2FE6A-7BBB-48DB-BE89-53DD2E6AB38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05E9980F-1BA7-4E99-8D10-69527356991C}" type="slidenum">
              <a:rPr lang="en-US" altLang="zh-CN" sz="1800">
                <a:latin typeface="Arial" panose="020B0604020202020204" pitchFamily="34" charset="0"/>
                <a:cs typeface="Arial" panose="020B0604020202020204" pitchFamily="34" charset="0"/>
              </a:rPr>
              <a:pPr>
                <a:spcBef>
                  <a:spcPct val="0"/>
                </a:spcBef>
              </a:pPr>
              <a:t>35</a:t>
            </a:fld>
            <a:endParaRPr lang="en-US" altLang="zh-CN" sz="1800">
              <a:latin typeface="Arial" panose="020B0604020202020204" pitchFamily="34" charset="0"/>
              <a:cs typeface="Arial" panose="020B0604020202020204" pitchFamily="34" charset="0"/>
            </a:endParaRPr>
          </a:p>
        </p:txBody>
      </p:sp>
      <p:sp>
        <p:nvSpPr>
          <p:cNvPr id="78851" name="幻灯片图像占位符 1">
            <a:extLst>
              <a:ext uri="{FF2B5EF4-FFF2-40B4-BE49-F238E27FC236}">
                <a16:creationId xmlns:a16="http://schemas.microsoft.com/office/drawing/2014/main" id="{923CA458-F6EB-43CE-8275-1CB9F1B71B10}"/>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78852" name="备注占位符 2">
            <a:extLst>
              <a:ext uri="{FF2B5EF4-FFF2-40B4-BE49-F238E27FC236}">
                <a16:creationId xmlns:a16="http://schemas.microsoft.com/office/drawing/2014/main" id="{86933C56-E59D-4D09-ABF3-F97064A2479E}"/>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78853" name="灯片编号占位符 3">
            <a:extLst>
              <a:ext uri="{FF2B5EF4-FFF2-40B4-BE49-F238E27FC236}">
                <a16:creationId xmlns:a16="http://schemas.microsoft.com/office/drawing/2014/main" id="{C556352B-2286-40FA-BDC9-7F679782BC41}"/>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1E2EEFA-157F-4C1F-9306-64E4284DC623}" type="slidenum">
              <a:rPr lang="en-US" altLang="zh-CN" sz="1800">
                <a:latin typeface="Arial" panose="020B0604020202020204" pitchFamily="34" charset="0"/>
                <a:cs typeface="Arial" panose="020B0604020202020204" pitchFamily="34" charset="0"/>
              </a:rPr>
              <a:pPr eaLnBrk="1" hangingPunct="1">
                <a:spcBef>
                  <a:spcPct val="0"/>
                </a:spcBef>
              </a:pPr>
              <a:t>35</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灯片编号占位符 6">
            <a:extLst>
              <a:ext uri="{FF2B5EF4-FFF2-40B4-BE49-F238E27FC236}">
                <a16:creationId xmlns:a16="http://schemas.microsoft.com/office/drawing/2014/main" id="{270CDA13-FA38-4512-BC06-F4F4B62803D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F7B72A70-67A5-49A8-AC65-C2F52BE723AF}" type="slidenum">
              <a:rPr lang="en-US" altLang="zh-CN" sz="1800">
                <a:latin typeface="Arial" panose="020B0604020202020204" pitchFamily="34" charset="0"/>
                <a:cs typeface="Arial" panose="020B0604020202020204" pitchFamily="34" charset="0"/>
              </a:rPr>
              <a:pPr>
                <a:spcBef>
                  <a:spcPct val="0"/>
                </a:spcBef>
              </a:pPr>
              <a:t>36</a:t>
            </a:fld>
            <a:endParaRPr lang="en-US" altLang="zh-CN" sz="1800">
              <a:latin typeface="Arial" panose="020B0604020202020204" pitchFamily="34" charset="0"/>
              <a:cs typeface="Arial" panose="020B0604020202020204" pitchFamily="34" charset="0"/>
            </a:endParaRPr>
          </a:p>
        </p:txBody>
      </p:sp>
      <p:sp>
        <p:nvSpPr>
          <p:cNvPr id="80899" name="幻灯片图像占位符 1">
            <a:extLst>
              <a:ext uri="{FF2B5EF4-FFF2-40B4-BE49-F238E27FC236}">
                <a16:creationId xmlns:a16="http://schemas.microsoft.com/office/drawing/2014/main" id="{142FF442-5A87-4D0E-82FE-6363DB1D139E}"/>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80900" name="备注占位符 2">
            <a:extLst>
              <a:ext uri="{FF2B5EF4-FFF2-40B4-BE49-F238E27FC236}">
                <a16:creationId xmlns:a16="http://schemas.microsoft.com/office/drawing/2014/main" id="{98E763D8-1AE1-4E4B-96FE-CC9FEF87C3E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80901" name="灯片编号占位符 3">
            <a:extLst>
              <a:ext uri="{FF2B5EF4-FFF2-40B4-BE49-F238E27FC236}">
                <a16:creationId xmlns:a16="http://schemas.microsoft.com/office/drawing/2014/main" id="{1234CE15-8185-4831-BF8E-C295F1A15CF0}"/>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94D64AA8-AF0C-4E84-BECF-43E70B788313}" type="slidenum">
              <a:rPr lang="en-US" altLang="zh-CN" sz="1800">
                <a:latin typeface="Arial" panose="020B0604020202020204" pitchFamily="34" charset="0"/>
                <a:cs typeface="Arial" panose="020B0604020202020204" pitchFamily="34" charset="0"/>
              </a:rPr>
              <a:pPr eaLnBrk="1" hangingPunct="1">
                <a:spcBef>
                  <a:spcPct val="0"/>
                </a:spcBef>
              </a:pPr>
              <a:t>36</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灯片编号占位符 6">
            <a:extLst>
              <a:ext uri="{FF2B5EF4-FFF2-40B4-BE49-F238E27FC236}">
                <a16:creationId xmlns:a16="http://schemas.microsoft.com/office/drawing/2014/main" id="{372B6928-E17B-4B33-887C-6C3E9D1366B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001092E8-4C55-4144-AF8E-2BBF4B298196}" type="slidenum">
              <a:rPr lang="en-US" altLang="zh-CN" sz="1800">
                <a:latin typeface="Arial" panose="020B0604020202020204" pitchFamily="34" charset="0"/>
                <a:cs typeface="Arial" panose="020B0604020202020204" pitchFamily="34" charset="0"/>
              </a:rPr>
              <a:pPr>
                <a:spcBef>
                  <a:spcPct val="0"/>
                </a:spcBef>
              </a:pPr>
              <a:t>37</a:t>
            </a:fld>
            <a:endParaRPr lang="en-US" altLang="zh-CN" sz="1800">
              <a:latin typeface="Arial" panose="020B0604020202020204" pitchFamily="34" charset="0"/>
              <a:cs typeface="Arial" panose="020B0604020202020204" pitchFamily="34" charset="0"/>
            </a:endParaRPr>
          </a:p>
        </p:txBody>
      </p:sp>
      <p:sp>
        <p:nvSpPr>
          <p:cNvPr id="82947" name="幻灯片图像占位符 1">
            <a:extLst>
              <a:ext uri="{FF2B5EF4-FFF2-40B4-BE49-F238E27FC236}">
                <a16:creationId xmlns:a16="http://schemas.microsoft.com/office/drawing/2014/main" id="{683379CC-4682-4934-92ED-FC453A184B8E}"/>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82948" name="备注占位符 2">
            <a:extLst>
              <a:ext uri="{FF2B5EF4-FFF2-40B4-BE49-F238E27FC236}">
                <a16:creationId xmlns:a16="http://schemas.microsoft.com/office/drawing/2014/main" id="{164FFE2A-C4C1-41E6-9C54-6BF44930BC60}"/>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82949" name="灯片编号占位符 3">
            <a:extLst>
              <a:ext uri="{FF2B5EF4-FFF2-40B4-BE49-F238E27FC236}">
                <a16:creationId xmlns:a16="http://schemas.microsoft.com/office/drawing/2014/main" id="{7283B8DE-632B-4CD1-8C51-061FEF95F1C5}"/>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384D2DED-C82E-4005-AB61-473F430D7F7E}" type="slidenum">
              <a:rPr lang="en-US" altLang="zh-CN" sz="1800">
                <a:latin typeface="Arial" panose="020B0604020202020204" pitchFamily="34" charset="0"/>
                <a:cs typeface="Arial" panose="020B0604020202020204" pitchFamily="34" charset="0"/>
              </a:rPr>
              <a:pPr eaLnBrk="1" hangingPunct="1">
                <a:spcBef>
                  <a:spcPct val="0"/>
                </a:spcBef>
              </a:pPr>
              <a:t>37</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灯片编号占位符 6">
            <a:extLst>
              <a:ext uri="{FF2B5EF4-FFF2-40B4-BE49-F238E27FC236}">
                <a16:creationId xmlns:a16="http://schemas.microsoft.com/office/drawing/2014/main" id="{D8CFCC1E-FCCE-4BA1-AEEB-D6B121652A7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47D5A84E-E178-440A-8C44-BDC39FD0F86E}" type="slidenum">
              <a:rPr lang="en-US" altLang="zh-CN" sz="1800">
                <a:latin typeface="Arial" panose="020B0604020202020204" pitchFamily="34" charset="0"/>
                <a:cs typeface="Arial" panose="020B0604020202020204" pitchFamily="34" charset="0"/>
              </a:rPr>
              <a:pPr>
                <a:spcBef>
                  <a:spcPct val="0"/>
                </a:spcBef>
              </a:pPr>
              <a:t>38</a:t>
            </a:fld>
            <a:endParaRPr lang="en-US" altLang="zh-CN" sz="1800">
              <a:latin typeface="Arial" panose="020B0604020202020204" pitchFamily="34" charset="0"/>
              <a:cs typeface="Arial" panose="020B0604020202020204" pitchFamily="34" charset="0"/>
            </a:endParaRPr>
          </a:p>
        </p:txBody>
      </p:sp>
      <p:sp>
        <p:nvSpPr>
          <p:cNvPr id="84995" name="幻灯片图像占位符 1">
            <a:extLst>
              <a:ext uri="{FF2B5EF4-FFF2-40B4-BE49-F238E27FC236}">
                <a16:creationId xmlns:a16="http://schemas.microsoft.com/office/drawing/2014/main" id="{D61A1E4F-0EDC-40A1-98DC-939689E8FFFB}"/>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84996" name="备注占位符 2">
            <a:extLst>
              <a:ext uri="{FF2B5EF4-FFF2-40B4-BE49-F238E27FC236}">
                <a16:creationId xmlns:a16="http://schemas.microsoft.com/office/drawing/2014/main" id="{13302B65-DCC4-46D7-B653-E5A38C85A2B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84997" name="灯片编号占位符 3">
            <a:extLst>
              <a:ext uri="{FF2B5EF4-FFF2-40B4-BE49-F238E27FC236}">
                <a16:creationId xmlns:a16="http://schemas.microsoft.com/office/drawing/2014/main" id="{AC785211-0493-401C-BA6B-503E113625C4}"/>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9408E4F3-E0E9-457A-A1FF-0BA6BDDF7928}" type="slidenum">
              <a:rPr lang="en-US" altLang="zh-CN" sz="1800">
                <a:latin typeface="Arial" panose="020B0604020202020204" pitchFamily="34" charset="0"/>
                <a:cs typeface="Arial" panose="020B0604020202020204" pitchFamily="34" charset="0"/>
              </a:rPr>
              <a:pPr eaLnBrk="1" hangingPunct="1">
                <a:spcBef>
                  <a:spcPct val="0"/>
                </a:spcBef>
              </a:pPr>
              <a:t>38</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幻灯片图像占位符 1">
            <a:extLst>
              <a:ext uri="{FF2B5EF4-FFF2-40B4-BE49-F238E27FC236}">
                <a16:creationId xmlns:a16="http://schemas.microsoft.com/office/drawing/2014/main" id="{2DB0196B-5B7A-4F93-A184-E3E35FB76EB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1187" name="备注占位符 2">
            <a:extLst>
              <a:ext uri="{FF2B5EF4-FFF2-40B4-BE49-F238E27FC236}">
                <a16:creationId xmlns:a16="http://schemas.microsoft.com/office/drawing/2014/main" id="{6D9E958B-F4C2-426A-8A88-C501AA10DD5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latin typeface="Arial" panose="020B0604020202020204" pitchFamily="34" charset="0"/>
            </a:endParaRPr>
          </a:p>
        </p:txBody>
      </p:sp>
      <p:sp>
        <p:nvSpPr>
          <p:cNvPr id="221188" name="灯片编号占位符 3">
            <a:extLst>
              <a:ext uri="{FF2B5EF4-FFF2-40B4-BE49-F238E27FC236}">
                <a16:creationId xmlns:a16="http://schemas.microsoft.com/office/drawing/2014/main" id="{E5CE3ECE-9EFA-46FD-ADA7-D63DC0E8C70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3B0F583C-52E1-41A1-9DEF-8D4F96315994}" type="slidenum">
              <a:rPr lang="en-US" altLang="zh-CN">
                <a:solidFill>
                  <a:srgbClr val="000000"/>
                </a:solidFill>
                <a:latin typeface="Arial" panose="020B0604020202020204" pitchFamily="34" charset="0"/>
              </a:rPr>
              <a:pPr>
                <a:spcBef>
                  <a:spcPct val="0"/>
                </a:spcBef>
              </a:pPr>
              <a:t>93</a:t>
            </a:fld>
            <a:endParaRPr lang="en-US" altLang="zh-CN">
              <a:solidFill>
                <a:srgbClr val="000000"/>
              </a:solidFill>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灯片编号占位符 6">
            <a:extLst>
              <a:ext uri="{FF2B5EF4-FFF2-40B4-BE49-F238E27FC236}">
                <a16:creationId xmlns:a16="http://schemas.microsoft.com/office/drawing/2014/main" id="{52CE1FE2-FF48-4504-8D5A-40A933A06C1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348A67E6-6FE4-4AB3-BF01-735FCD4A65CE}" type="slidenum">
              <a:rPr lang="en-US" altLang="zh-CN" sz="1800">
                <a:latin typeface="Arial" panose="020B0604020202020204" pitchFamily="34" charset="0"/>
                <a:cs typeface="Arial" panose="020B0604020202020204" pitchFamily="34" charset="0"/>
              </a:rPr>
              <a:pPr>
                <a:spcBef>
                  <a:spcPct val="0"/>
                </a:spcBef>
              </a:pPr>
              <a:t>6</a:t>
            </a:fld>
            <a:endParaRPr lang="en-US" altLang="zh-CN" sz="1800">
              <a:latin typeface="Arial" panose="020B0604020202020204" pitchFamily="34" charset="0"/>
              <a:cs typeface="Arial" panose="020B0604020202020204" pitchFamily="34" charset="0"/>
            </a:endParaRPr>
          </a:p>
        </p:txBody>
      </p:sp>
      <p:sp>
        <p:nvSpPr>
          <p:cNvPr id="18435" name="幻灯片图像占位符 1">
            <a:extLst>
              <a:ext uri="{FF2B5EF4-FFF2-40B4-BE49-F238E27FC236}">
                <a16:creationId xmlns:a16="http://schemas.microsoft.com/office/drawing/2014/main" id="{5C13A82B-B18D-4093-BCB0-BF0604F6C73E}"/>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18436" name="备注占位符 2">
            <a:extLst>
              <a:ext uri="{FF2B5EF4-FFF2-40B4-BE49-F238E27FC236}">
                <a16:creationId xmlns:a16="http://schemas.microsoft.com/office/drawing/2014/main" id="{0E8F3F86-11E4-405A-9AF0-248AB0F51D6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18437" name="灯片编号占位符 3">
            <a:extLst>
              <a:ext uri="{FF2B5EF4-FFF2-40B4-BE49-F238E27FC236}">
                <a16:creationId xmlns:a16="http://schemas.microsoft.com/office/drawing/2014/main" id="{64D05777-CA0D-4EC8-8660-450F36E5ECCE}"/>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8BA2CC45-8199-4726-B05F-A9D6F1286B31}" type="slidenum">
              <a:rPr lang="en-US" altLang="zh-CN" sz="1800">
                <a:latin typeface="Arial" panose="020B0604020202020204" pitchFamily="34" charset="0"/>
                <a:cs typeface="Arial" panose="020B0604020202020204" pitchFamily="34" charset="0"/>
              </a:rPr>
              <a:pPr eaLnBrk="1" hangingPunct="1">
                <a:spcBef>
                  <a:spcPct val="0"/>
                </a:spcBef>
              </a:pPr>
              <a:t>6</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灯片编号占位符 6">
            <a:extLst>
              <a:ext uri="{FF2B5EF4-FFF2-40B4-BE49-F238E27FC236}">
                <a16:creationId xmlns:a16="http://schemas.microsoft.com/office/drawing/2014/main" id="{2C608F61-F23F-4F5E-ACF1-BF166D23707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DA8DA30C-5717-45C6-BDE5-153A228D9A0C}" type="slidenum">
              <a:rPr lang="en-US" altLang="zh-CN" sz="1800">
                <a:latin typeface="Arial" panose="020B0604020202020204" pitchFamily="34" charset="0"/>
                <a:cs typeface="Arial" panose="020B0604020202020204" pitchFamily="34" charset="0"/>
              </a:rPr>
              <a:pPr>
                <a:spcBef>
                  <a:spcPct val="0"/>
                </a:spcBef>
              </a:pPr>
              <a:t>7</a:t>
            </a:fld>
            <a:endParaRPr lang="en-US" altLang="zh-CN" sz="1800">
              <a:latin typeface="Arial" panose="020B0604020202020204" pitchFamily="34" charset="0"/>
              <a:cs typeface="Arial" panose="020B0604020202020204" pitchFamily="34" charset="0"/>
            </a:endParaRPr>
          </a:p>
        </p:txBody>
      </p:sp>
      <p:sp>
        <p:nvSpPr>
          <p:cNvPr id="20483" name="幻灯片图像占位符 1">
            <a:extLst>
              <a:ext uri="{FF2B5EF4-FFF2-40B4-BE49-F238E27FC236}">
                <a16:creationId xmlns:a16="http://schemas.microsoft.com/office/drawing/2014/main" id="{CC61D702-1694-43FA-A555-25EB425D3E75}"/>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20484" name="备注占位符 2">
            <a:extLst>
              <a:ext uri="{FF2B5EF4-FFF2-40B4-BE49-F238E27FC236}">
                <a16:creationId xmlns:a16="http://schemas.microsoft.com/office/drawing/2014/main" id="{67107CA2-21E6-427D-B055-4DCB3AB5B25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20485" name="灯片编号占位符 3">
            <a:extLst>
              <a:ext uri="{FF2B5EF4-FFF2-40B4-BE49-F238E27FC236}">
                <a16:creationId xmlns:a16="http://schemas.microsoft.com/office/drawing/2014/main" id="{7425D9E7-49AA-44EE-82FF-48BBA1EFC080}"/>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3459CBD3-D410-4B06-A8CC-D1D0963096D1}" type="slidenum">
              <a:rPr lang="en-US" altLang="zh-CN" sz="1800">
                <a:latin typeface="Arial" panose="020B0604020202020204" pitchFamily="34" charset="0"/>
                <a:cs typeface="Arial" panose="020B0604020202020204" pitchFamily="34" charset="0"/>
              </a:rPr>
              <a:pPr eaLnBrk="1" hangingPunct="1">
                <a:spcBef>
                  <a:spcPct val="0"/>
                </a:spcBef>
              </a:pPr>
              <a:t>7</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灯片编号占位符 6">
            <a:extLst>
              <a:ext uri="{FF2B5EF4-FFF2-40B4-BE49-F238E27FC236}">
                <a16:creationId xmlns:a16="http://schemas.microsoft.com/office/drawing/2014/main" id="{C0ED8A25-8BF5-4EF5-A791-10F993E84ED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60C7EE8B-261A-4BAF-88BC-D6CD347D4DC6}" type="slidenum">
              <a:rPr lang="en-US" altLang="zh-CN" sz="1800">
                <a:latin typeface="Arial" panose="020B0604020202020204" pitchFamily="34" charset="0"/>
                <a:cs typeface="Arial" panose="020B0604020202020204" pitchFamily="34" charset="0"/>
              </a:rPr>
              <a:pPr>
                <a:spcBef>
                  <a:spcPct val="0"/>
                </a:spcBef>
              </a:pPr>
              <a:t>8</a:t>
            </a:fld>
            <a:endParaRPr lang="en-US" altLang="zh-CN" sz="1800">
              <a:latin typeface="Arial" panose="020B0604020202020204" pitchFamily="34" charset="0"/>
              <a:cs typeface="Arial" panose="020B0604020202020204" pitchFamily="34" charset="0"/>
            </a:endParaRPr>
          </a:p>
        </p:txBody>
      </p:sp>
      <p:sp>
        <p:nvSpPr>
          <p:cNvPr id="22531" name="幻灯片图像占位符 1">
            <a:extLst>
              <a:ext uri="{FF2B5EF4-FFF2-40B4-BE49-F238E27FC236}">
                <a16:creationId xmlns:a16="http://schemas.microsoft.com/office/drawing/2014/main" id="{A901CF1A-7112-4C83-BB9D-435BF5EA76D6}"/>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22532" name="备注占位符 2">
            <a:extLst>
              <a:ext uri="{FF2B5EF4-FFF2-40B4-BE49-F238E27FC236}">
                <a16:creationId xmlns:a16="http://schemas.microsoft.com/office/drawing/2014/main" id="{F7F1319A-4C67-4F76-B1CA-B5B6A2DA78DD}"/>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22533" name="灯片编号占位符 3">
            <a:extLst>
              <a:ext uri="{FF2B5EF4-FFF2-40B4-BE49-F238E27FC236}">
                <a16:creationId xmlns:a16="http://schemas.microsoft.com/office/drawing/2014/main" id="{777154E0-C33F-4EE7-A33E-CDDBC72EED26}"/>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12531242-C627-40D7-B048-27B597D2A32C}" type="slidenum">
              <a:rPr lang="en-US" altLang="zh-CN" sz="1800">
                <a:latin typeface="Arial" panose="020B0604020202020204" pitchFamily="34" charset="0"/>
                <a:cs typeface="Arial" panose="020B0604020202020204" pitchFamily="34" charset="0"/>
              </a:rPr>
              <a:pPr eaLnBrk="1" hangingPunct="1">
                <a:spcBef>
                  <a:spcPct val="0"/>
                </a:spcBef>
              </a:pPr>
              <a:t>8</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灯片编号占位符 6">
            <a:extLst>
              <a:ext uri="{FF2B5EF4-FFF2-40B4-BE49-F238E27FC236}">
                <a16:creationId xmlns:a16="http://schemas.microsoft.com/office/drawing/2014/main" id="{8CCAF02F-DA45-4684-A758-ACDAC17F74C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D36DF414-A123-4C30-9A5A-382582956C5A}" type="slidenum">
              <a:rPr lang="en-US" altLang="zh-CN" sz="1800">
                <a:latin typeface="Arial" panose="020B0604020202020204" pitchFamily="34" charset="0"/>
                <a:cs typeface="Arial" panose="020B0604020202020204" pitchFamily="34" charset="0"/>
              </a:rPr>
              <a:pPr>
                <a:spcBef>
                  <a:spcPct val="0"/>
                </a:spcBef>
              </a:pPr>
              <a:t>9</a:t>
            </a:fld>
            <a:endParaRPr lang="en-US" altLang="zh-CN" sz="1800">
              <a:latin typeface="Arial" panose="020B0604020202020204" pitchFamily="34" charset="0"/>
              <a:cs typeface="Arial" panose="020B0604020202020204" pitchFamily="34" charset="0"/>
            </a:endParaRPr>
          </a:p>
        </p:txBody>
      </p:sp>
      <p:sp>
        <p:nvSpPr>
          <p:cNvPr id="24579" name="幻灯片图像占位符 1">
            <a:extLst>
              <a:ext uri="{FF2B5EF4-FFF2-40B4-BE49-F238E27FC236}">
                <a16:creationId xmlns:a16="http://schemas.microsoft.com/office/drawing/2014/main" id="{0FF075F2-4926-4030-8A1C-12AA5F630B21}"/>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24580" name="备注占位符 2">
            <a:extLst>
              <a:ext uri="{FF2B5EF4-FFF2-40B4-BE49-F238E27FC236}">
                <a16:creationId xmlns:a16="http://schemas.microsoft.com/office/drawing/2014/main" id="{85FD3ED4-7F0D-409D-B181-F99C12E448D0}"/>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24581" name="灯片编号占位符 3">
            <a:extLst>
              <a:ext uri="{FF2B5EF4-FFF2-40B4-BE49-F238E27FC236}">
                <a16:creationId xmlns:a16="http://schemas.microsoft.com/office/drawing/2014/main" id="{3CC6974F-FFE0-4AD7-B172-C10E29022F71}"/>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6CC66403-A474-43FA-AD36-C664AE1EBB7B}" type="slidenum">
              <a:rPr lang="en-US" altLang="zh-CN" sz="1800">
                <a:latin typeface="Arial" panose="020B0604020202020204" pitchFamily="34" charset="0"/>
                <a:cs typeface="Arial" panose="020B0604020202020204" pitchFamily="34" charset="0"/>
              </a:rPr>
              <a:pPr eaLnBrk="1" hangingPunct="1">
                <a:spcBef>
                  <a:spcPct val="0"/>
                </a:spcBef>
              </a:pPr>
              <a:t>9</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灯片编号占位符 6">
            <a:extLst>
              <a:ext uri="{FF2B5EF4-FFF2-40B4-BE49-F238E27FC236}">
                <a16:creationId xmlns:a16="http://schemas.microsoft.com/office/drawing/2014/main" id="{16278628-14E8-4558-904D-ACE95680C3A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9217779F-DE4E-4340-B9B8-D80F98ED735A}" type="slidenum">
              <a:rPr lang="en-US" altLang="zh-CN" sz="1800">
                <a:latin typeface="Arial" panose="020B0604020202020204" pitchFamily="34" charset="0"/>
                <a:cs typeface="Arial" panose="020B0604020202020204" pitchFamily="34" charset="0"/>
              </a:rPr>
              <a:pPr>
                <a:spcBef>
                  <a:spcPct val="0"/>
                </a:spcBef>
              </a:pPr>
              <a:t>10</a:t>
            </a:fld>
            <a:endParaRPr lang="en-US" altLang="zh-CN" sz="1800">
              <a:latin typeface="Arial" panose="020B0604020202020204" pitchFamily="34" charset="0"/>
              <a:cs typeface="Arial" panose="020B0604020202020204" pitchFamily="34" charset="0"/>
            </a:endParaRPr>
          </a:p>
        </p:txBody>
      </p:sp>
      <p:sp>
        <p:nvSpPr>
          <p:cNvPr id="26627" name="幻灯片图像占位符 1">
            <a:extLst>
              <a:ext uri="{FF2B5EF4-FFF2-40B4-BE49-F238E27FC236}">
                <a16:creationId xmlns:a16="http://schemas.microsoft.com/office/drawing/2014/main" id="{648B0F93-175C-43EF-8D4B-6090DB3FF0F5}"/>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26628" name="备注占位符 2">
            <a:extLst>
              <a:ext uri="{FF2B5EF4-FFF2-40B4-BE49-F238E27FC236}">
                <a16:creationId xmlns:a16="http://schemas.microsoft.com/office/drawing/2014/main" id="{3E6363A8-EEF5-4CA4-A078-6A5790DEF150}"/>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26629" name="灯片编号占位符 3">
            <a:extLst>
              <a:ext uri="{FF2B5EF4-FFF2-40B4-BE49-F238E27FC236}">
                <a16:creationId xmlns:a16="http://schemas.microsoft.com/office/drawing/2014/main" id="{C214C3C9-FB8D-4697-AC1C-FC7E1F6F7C09}"/>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C60996A8-5F52-43D1-B14E-57F62C1ED917}" type="slidenum">
              <a:rPr lang="en-US" altLang="zh-CN" sz="1800">
                <a:latin typeface="Arial" panose="020B0604020202020204" pitchFamily="34" charset="0"/>
                <a:cs typeface="Arial" panose="020B0604020202020204" pitchFamily="34" charset="0"/>
              </a:rPr>
              <a:pPr eaLnBrk="1" hangingPunct="1">
                <a:spcBef>
                  <a:spcPct val="0"/>
                </a:spcBef>
              </a:pPr>
              <a:t>10</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6">
            <a:extLst>
              <a:ext uri="{FF2B5EF4-FFF2-40B4-BE49-F238E27FC236}">
                <a16:creationId xmlns:a16="http://schemas.microsoft.com/office/drawing/2014/main" id="{EED81658-BA14-4A38-9792-743815D731A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6D5B520A-5AC4-4713-B726-D33187EFC9BC}" type="slidenum">
              <a:rPr lang="en-US" altLang="zh-CN" sz="1800">
                <a:latin typeface="Arial" panose="020B0604020202020204" pitchFamily="34" charset="0"/>
                <a:cs typeface="Arial" panose="020B0604020202020204" pitchFamily="34" charset="0"/>
              </a:rPr>
              <a:pPr>
                <a:spcBef>
                  <a:spcPct val="0"/>
                </a:spcBef>
              </a:pPr>
              <a:t>11</a:t>
            </a:fld>
            <a:endParaRPr lang="en-US" altLang="zh-CN" sz="1800">
              <a:latin typeface="Arial" panose="020B0604020202020204" pitchFamily="34" charset="0"/>
              <a:cs typeface="Arial" panose="020B0604020202020204" pitchFamily="34" charset="0"/>
            </a:endParaRPr>
          </a:p>
        </p:txBody>
      </p:sp>
      <p:sp>
        <p:nvSpPr>
          <p:cNvPr id="28675" name="幻灯片图像占位符 1">
            <a:extLst>
              <a:ext uri="{FF2B5EF4-FFF2-40B4-BE49-F238E27FC236}">
                <a16:creationId xmlns:a16="http://schemas.microsoft.com/office/drawing/2014/main" id="{615D2A66-4D71-4C93-AD30-36BAE2648BFC}"/>
              </a:ext>
            </a:extLst>
          </p:cNvPr>
          <p:cNvSpPr>
            <a:spLocks noGrp="1" noRot="1" noChangeAspect="1" noChangeArrowheads="1" noTextEdit="1"/>
          </p:cNvSpPr>
          <p:nvPr>
            <p:ph type="sldImg"/>
          </p:nvPr>
        </p:nvSpPr>
        <p:spPr bwMode="auto">
          <a:noFill/>
          <a:ln cap="flat">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28676" name="备注占位符 2">
            <a:extLst>
              <a:ext uri="{FF2B5EF4-FFF2-40B4-BE49-F238E27FC236}">
                <a16:creationId xmlns:a16="http://schemas.microsoft.com/office/drawing/2014/main" id="{C4E9F46F-A414-4CBC-B34E-F60FAD21305B}"/>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numCol="1" anchor="t" anchorCtr="0" compatLnSpc="1">
            <a:prstTxWarp prst="textNoShape">
              <a:avLst/>
            </a:prstTxWarp>
          </a:bodyPr>
          <a:lstStyle/>
          <a:p>
            <a:endParaRPr lang="zh-CN" altLang="en-US">
              <a:latin typeface="Arial" panose="020B0604020202020204" pitchFamily="34" charset="0"/>
            </a:endParaRPr>
          </a:p>
        </p:txBody>
      </p:sp>
      <p:sp>
        <p:nvSpPr>
          <p:cNvPr id="28677" name="灯片编号占位符 3">
            <a:extLst>
              <a:ext uri="{FF2B5EF4-FFF2-40B4-BE49-F238E27FC236}">
                <a16:creationId xmlns:a16="http://schemas.microsoft.com/office/drawing/2014/main" id="{480346F3-4D57-4C0E-8038-45DF7DEDF3A8}"/>
              </a:ext>
            </a:extLst>
          </p:cNvPr>
          <p:cNvSpPr>
            <a:spLocks noGrp="1"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BDED3133-4B2A-451B-A575-50C1585DFC41}" type="slidenum">
              <a:rPr lang="en-US" altLang="zh-CN" sz="1800">
                <a:latin typeface="Arial" panose="020B0604020202020204" pitchFamily="34" charset="0"/>
                <a:cs typeface="Arial" panose="020B0604020202020204" pitchFamily="34" charset="0"/>
              </a:rPr>
              <a:pPr eaLnBrk="1" hangingPunct="1">
                <a:spcBef>
                  <a:spcPct val="0"/>
                </a:spcBef>
              </a:pPr>
              <a:t>11</a:t>
            </a:fld>
            <a:endParaRPr lang="en-US" altLang="zh-CN" sz="1800">
              <a:latin typeface="Arial" panose="020B0604020202020204" pitchFamily="34" charset="0"/>
              <a:cs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FE31857B-F710-4EC8-B660-31FF7D7FABF0}"/>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C5EE1053-9C32-4E84-B893-A835E9F442EA}" type="datetimeFigureOut">
              <a:rPr lang="zh-CN" altLang="en-US"/>
              <a:pPr>
                <a:defRPr/>
              </a:pPr>
              <a:t>2023/12/12</a:t>
            </a:fld>
            <a:endParaRPr lang="zh-CN" altLang="en-US"/>
          </a:p>
        </p:txBody>
      </p:sp>
      <p:sp>
        <p:nvSpPr>
          <p:cNvPr id="5" name="页脚占位符 4">
            <a:extLst>
              <a:ext uri="{FF2B5EF4-FFF2-40B4-BE49-F238E27FC236}">
                <a16:creationId xmlns:a16="http://schemas.microsoft.com/office/drawing/2014/main" id="{4B530AD8-EF4B-4EEB-94E5-1F8F4172A603}"/>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6" name="灯片编号占位符 5">
            <a:extLst>
              <a:ext uri="{FF2B5EF4-FFF2-40B4-BE49-F238E27FC236}">
                <a16:creationId xmlns:a16="http://schemas.microsoft.com/office/drawing/2014/main" id="{92A673F1-8BB5-48A5-BCC0-E5A55C76B241}"/>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atin typeface="Franklin Gothic Medium" panose="020B0603020102020204" pitchFamily="34" charset="0"/>
                <a:ea typeface="微软雅黑" panose="020B0503020204020204" pitchFamily="34" charset="-122"/>
              </a:defRPr>
            </a:lvl1pPr>
          </a:lstStyle>
          <a:p>
            <a:fld id="{2C525256-BE40-4DBE-A05A-C6DC0C757539}" type="slidenum">
              <a:rPr lang="zh-CN" altLang="en-US"/>
              <a:pPr/>
              <a:t>‹#›</a:t>
            </a:fld>
            <a:endParaRPr lang="zh-CN" altLang="en-US"/>
          </a:p>
        </p:txBody>
      </p:sp>
    </p:spTree>
    <p:extLst>
      <p:ext uri="{BB962C8B-B14F-4D97-AF65-F5344CB8AC3E}">
        <p14:creationId xmlns:p14="http://schemas.microsoft.com/office/powerpoint/2010/main" val="3033663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78831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7D749C00-C167-41E7-8FC3-EB20E07AB90D}"/>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7B5119DA-806F-4947-A026-4D36967FD2F3}" type="datetimeFigureOut">
              <a:rPr lang="zh-CN" altLang="en-US"/>
              <a:pPr>
                <a:defRPr/>
              </a:pPr>
              <a:t>2023/12/12</a:t>
            </a:fld>
            <a:endParaRPr lang="zh-CN" altLang="en-US"/>
          </a:p>
        </p:txBody>
      </p:sp>
      <p:sp>
        <p:nvSpPr>
          <p:cNvPr id="5" name="页脚占位符 4">
            <a:extLst>
              <a:ext uri="{FF2B5EF4-FFF2-40B4-BE49-F238E27FC236}">
                <a16:creationId xmlns:a16="http://schemas.microsoft.com/office/drawing/2014/main" id="{8EC69451-3F50-40C6-A015-C2E1912FE54B}"/>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6" name="灯片编号占位符 5">
            <a:extLst>
              <a:ext uri="{FF2B5EF4-FFF2-40B4-BE49-F238E27FC236}">
                <a16:creationId xmlns:a16="http://schemas.microsoft.com/office/drawing/2014/main" id="{376A476E-4CC6-4179-91AA-AF7584C6903A}"/>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atin typeface="Franklin Gothic Medium" panose="020B0603020102020204" pitchFamily="34" charset="0"/>
                <a:ea typeface="微软雅黑" panose="020B0503020204020204" pitchFamily="34" charset="-122"/>
              </a:defRPr>
            </a:lvl1pPr>
          </a:lstStyle>
          <a:p>
            <a:fld id="{D2C9B04C-DA61-453C-88EC-BCC3399D7EBD}" type="slidenum">
              <a:rPr lang="zh-CN" altLang="en-US"/>
              <a:pPr/>
              <a:t>‹#›</a:t>
            </a:fld>
            <a:endParaRPr lang="zh-CN" altLang="en-US"/>
          </a:p>
        </p:txBody>
      </p:sp>
    </p:spTree>
    <p:extLst>
      <p:ext uri="{BB962C8B-B14F-4D97-AF65-F5344CB8AC3E}">
        <p14:creationId xmlns:p14="http://schemas.microsoft.com/office/powerpoint/2010/main" val="773144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4500C53F-2F76-48B6-B17F-F02AA401584F}"/>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8AC63A18-9985-4A1C-8241-6A2EA0321DC3}" type="datetimeFigureOut">
              <a:rPr lang="zh-CN" altLang="en-US"/>
              <a:pPr>
                <a:defRPr/>
              </a:pPr>
              <a:t>2023/12/12</a:t>
            </a:fld>
            <a:endParaRPr lang="zh-CN" altLang="en-US"/>
          </a:p>
        </p:txBody>
      </p:sp>
      <p:sp>
        <p:nvSpPr>
          <p:cNvPr id="6" name="页脚占位符 5">
            <a:extLst>
              <a:ext uri="{FF2B5EF4-FFF2-40B4-BE49-F238E27FC236}">
                <a16:creationId xmlns:a16="http://schemas.microsoft.com/office/drawing/2014/main" id="{8D391975-13D0-48BE-9E74-9F3EC05EDE5E}"/>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7" name="灯片编号占位符 6">
            <a:extLst>
              <a:ext uri="{FF2B5EF4-FFF2-40B4-BE49-F238E27FC236}">
                <a16:creationId xmlns:a16="http://schemas.microsoft.com/office/drawing/2014/main" id="{06096F56-7688-4F99-AD05-51B5314CFE89}"/>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atin typeface="Franklin Gothic Medium" panose="020B0603020102020204" pitchFamily="34" charset="0"/>
                <a:ea typeface="微软雅黑" panose="020B0503020204020204" pitchFamily="34" charset="-122"/>
              </a:defRPr>
            </a:lvl1pPr>
          </a:lstStyle>
          <a:p>
            <a:fld id="{8E96332F-FD1D-4C91-A72D-4AD42E7F21BA}" type="slidenum">
              <a:rPr lang="zh-CN" altLang="en-US"/>
              <a:pPr/>
              <a:t>‹#›</a:t>
            </a:fld>
            <a:endParaRPr lang="zh-CN" altLang="en-US"/>
          </a:p>
        </p:txBody>
      </p:sp>
    </p:spTree>
    <p:extLst>
      <p:ext uri="{BB962C8B-B14F-4D97-AF65-F5344CB8AC3E}">
        <p14:creationId xmlns:p14="http://schemas.microsoft.com/office/powerpoint/2010/main" val="353611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1162FAF8-B10B-4AB1-A92D-F859BDDE3F8A}"/>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5785C14C-535D-4DA4-B6A9-F00F09E47D88}" type="datetimeFigureOut">
              <a:rPr lang="zh-CN" altLang="en-US"/>
              <a:pPr>
                <a:defRPr/>
              </a:pPr>
              <a:t>2023/12/12</a:t>
            </a:fld>
            <a:endParaRPr lang="zh-CN" altLang="en-US"/>
          </a:p>
        </p:txBody>
      </p:sp>
      <p:sp>
        <p:nvSpPr>
          <p:cNvPr id="8" name="页脚占位符 7">
            <a:extLst>
              <a:ext uri="{FF2B5EF4-FFF2-40B4-BE49-F238E27FC236}">
                <a16:creationId xmlns:a16="http://schemas.microsoft.com/office/drawing/2014/main" id="{A6AC0E8B-425A-4215-87E2-45D2CCBB98C1}"/>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9" name="灯片编号占位符 8">
            <a:extLst>
              <a:ext uri="{FF2B5EF4-FFF2-40B4-BE49-F238E27FC236}">
                <a16:creationId xmlns:a16="http://schemas.microsoft.com/office/drawing/2014/main" id="{2BAB684C-BF53-4FF6-ABEF-DAA26B2CC66F}"/>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atin typeface="Franklin Gothic Medium" panose="020B0603020102020204" pitchFamily="34" charset="0"/>
                <a:ea typeface="微软雅黑" panose="020B0503020204020204" pitchFamily="34" charset="-122"/>
              </a:defRPr>
            </a:lvl1pPr>
          </a:lstStyle>
          <a:p>
            <a:fld id="{6A2E706C-6CDD-40A9-8247-3E3F3AE9F49F}" type="slidenum">
              <a:rPr lang="zh-CN" altLang="en-US"/>
              <a:pPr/>
              <a:t>‹#›</a:t>
            </a:fld>
            <a:endParaRPr lang="zh-CN" altLang="en-US"/>
          </a:p>
        </p:txBody>
      </p:sp>
    </p:spTree>
    <p:extLst>
      <p:ext uri="{BB962C8B-B14F-4D97-AF65-F5344CB8AC3E}">
        <p14:creationId xmlns:p14="http://schemas.microsoft.com/office/powerpoint/2010/main" val="345895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7340982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6E1C80F-EF08-40B3-A564-65DDC4023F45}"/>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BF3E8881-BE1E-4C5E-814F-8346E0C17C6E}" type="datetimeFigureOut">
              <a:rPr lang="zh-CN" altLang="en-US"/>
              <a:pPr>
                <a:defRPr/>
              </a:pPr>
              <a:t>2023/12/12</a:t>
            </a:fld>
            <a:endParaRPr lang="zh-CN" altLang="en-US"/>
          </a:p>
        </p:txBody>
      </p:sp>
      <p:sp>
        <p:nvSpPr>
          <p:cNvPr id="3" name="页脚占位符 2">
            <a:extLst>
              <a:ext uri="{FF2B5EF4-FFF2-40B4-BE49-F238E27FC236}">
                <a16:creationId xmlns:a16="http://schemas.microsoft.com/office/drawing/2014/main" id="{6BC2585F-3AB6-40E7-9832-4AA07D48D889}"/>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4" name="灯片编号占位符 3">
            <a:extLst>
              <a:ext uri="{FF2B5EF4-FFF2-40B4-BE49-F238E27FC236}">
                <a16:creationId xmlns:a16="http://schemas.microsoft.com/office/drawing/2014/main" id="{91BADBEB-8BBD-4C8F-B0AC-BC0E8568F887}"/>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atin typeface="Franklin Gothic Medium" panose="020B0603020102020204" pitchFamily="34" charset="0"/>
                <a:ea typeface="微软雅黑" panose="020B0503020204020204" pitchFamily="34" charset="-122"/>
              </a:defRPr>
            </a:lvl1pPr>
          </a:lstStyle>
          <a:p>
            <a:fld id="{DC8DDC80-AF57-4A0C-82E0-256FB1F7BD24}" type="slidenum">
              <a:rPr lang="zh-CN" altLang="en-US"/>
              <a:pPr/>
              <a:t>‹#›</a:t>
            </a:fld>
            <a:endParaRPr lang="zh-CN" altLang="en-US"/>
          </a:p>
        </p:txBody>
      </p:sp>
    </p:spTree>
    <p:extLst>
      <p:ext uri="{BB962C8B-B14F-4D97-AF65-F5344CB8AC3E}">
        <p14:creationId xmlns:p14="http://schemas.microsoft.com/office/powerpoint/2010/main" val="2838795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7"/>
            <a:ext cx="7886700" cy="1325563"/>
          </a:xfrm>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63D94228-A2D0-4E3D-808F-A446546B32F2}"/>
              </a:ext>
            </a:extLst>
          </p:cNvPr>
          <p:cNvSpPr>
            <a:spLocks noGrp="1" noChangeArrowheads="1"/>
          </p:cNvSpPr>
          <p:nvPr>
            <p:ph type="dt" sz="half" idx="10"/>
          </p:nvPr>
        </p:nvSpPr>
        <p:spPr>
          <a:xfrm>
            <a:off x="0" y="0"/>
            <a:ext cx="0" cy="0"/>
          </a:xfrm>
        </p:spPr>
        <p:txBody>
          <a:bodyPr/>
          <a:lstStyle>
            <a:lvl1pPr>
              <a:defRPr/>
            </a:lvl1pPr>
          </a:lstStyle>
          <a:p>
            <a:pPr>
              <a:defRPr/>
            </a:pPr>
            <a:fld id="{C3445CA4-5439-4243-B918-B7EBAFBEE234}" type="datetime1">
              <a:rPr lang="zh-CN" altLang="en-US"/>
              <a:pPr>
                <a:defRPr/>
              </a:pPr>
              <a:t>2023/12/12</a:t>
            </a:fld>
            <a:endParaRPr lang="zh-CN" altLang="en-US" sz="1350"/>
          </a:p>
        </p:txBody>
      </p:sp>
      <p:sp>
        <p:nvSpPr>
          <p:cNvPr id="4" name="页脚占位符 4">
            <a:extLst>
              <a:ext uri="{FF2B5EF4-FFF2-40B4-BE49-F238E27FC236}">
                <a16:creationId xmlns:a16="http://schemas.microsoft.com/office/drawing/2014/main" id="{0004778B-10B8-46D0-8242-9B461E3E59A1}"/>
              </a:ext>
            </a:extLst>
          </p:cNvPr>
          <p:cNvSpPr>
            <a:spLocks noGrp="1" noChangeArrowheads="1"/>
          </p:cNvSpPr>
          <p:nvPr>
            <p:ph type="ftr" sz="quarter" idx="11"/>
          </p:nvPr>
        </p:nvSpPr>
        <p:spPr>
          <a:xfrm>
            <a:off x="0" y="0"/>
            <a:ext cx="0" cy="0"/>
          </a:xfrm>
        </p:spPr>
        <p:txBody>
          <a:bodyPr/>
          <a:lstStyle>
            <a:lvl1pPr>
              <a:defRPr/>
            </a:lvl1pPr>
          </a:lstStyle>
          <a:p>
            <a:pPr>
              <a:defRPr/>
            </a:pPr>
            <a:endParaRPr lang="zh-CN" altLang="zh-CN"/>
          </a:p>
        </p:txBody>
      </p:sp>
      <p:sp>
        <p:nvSpPr>
          <p:cNvPr id="5" name="灯片编号占位符 5">
            <a:extLst>
              <a:ext uri="{FF2B5EF4-FFF2-40B4-BE49-F238E27FC236}">
                <a16:creationId xmlns:a16="http://schemas.microsoft.com/office/drawing/2014/main" id="{C4E4674C-B748-43DF-AC5B-2CC8775D6F23}"/>
              </a:ext>
            </a:extLst>
          </p:cNvPr>
          <p:cNvSpPr>
            <a:spLocks noGrp="1" noChangeArrowheads="1"/>
          </p:cNvSpPr>
          <p:nvPr>
            <p:ph type="sldNum" sz="quarter" idx="12"/>
          </p:nvPr>
        </p:nvSpPr>
        <p:spPr>
          <a:xfrm>
            <a:off x="0" y="0"/>
            <a:ext cx="0" cy="0"/>
          </a:xfrm>
        </p:spPr>
        <p:txBody>
          <a:bodyPr vert="horz" wrap="square" lIns="91440" tIns="45720" rIns="91440" bIns="45720" numCol="1" anchor="t" anchorCtr="0" compatLnSpc="1">
            <a:prstTxWarp prst="textNoShape">
              <a:avLst/>
            </a:prstTxWarp>
          </a:bodyPr>
          <a:lstStyle>
            <a:lvl1pPr>
              <a:defRPr/>
            </a:lvl1pPr>
          </a:lstStyle>
          <a:p>
            <a:fld id="{181E514C-5583-4F92-BFC2-3179306C3903}" type="slidenum">
              <a:rPr lang="zh-CN" altLang="en-US"/>
              <a:pPr/>
              <a:t>‹#›</a:t>
            </a:fld>
            <a:endParaRPr lang="zh-CN" altLang="en-US" sz="1300"/>
          </a:p>
        </p:txBody>
      </p:sp>
    </p:spTree>
    <p:extLst>
      <p:ext uri="{BB962C8B-B14F-4D97-AF65-F5344CB8AC3E}">
        <p14:creationId xmlns:p14="http://schemas.microsoft.com/office/powerpoint/2010/main" val="3867963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8630005-5989-47E0-B7CE-E2CA31B984F5}"/>
              </a:ext>
            </a:extLst>
          </p:cNvPr>
          <p:cNvSpPr>
            <a:spLocks noGrp="1"/>
          </p:cNvSpPr>
          <p:nvPr>
            <p:ph type="title"/>
          </p:nvPr>
        </p:nvSpPr>
        <p:spPr>
          <a:xfrm>
            <a:off x="0" y="0"/>
            <a:ext cx="9144000" cy="692150"/>
          </a:xfrm>
          <a:prstGeom prst="rect">
            <a:avLst/>
          </a:prstGeom>
          <a:solidFill>
            <a:srgbClr val="0070C0"/>
          </a:solidFill>
        </p:spPr>
        <p:style>
          <a:lnRef idx="1">
            <a:schemeClr val="accent1"/>
          </a:lnRef>
          <a:fillRef idx="2">
            <a:schemeClr val="accent1"/>
          </a:fillRef>
          <a:effectRef idx="1">
            <a:schemeClr val="accent1"/>
          </a:effectRef>
          <a:fontRef idx="none"/>
        </p:style>
        <p:txBody>
          <a:bodyPr vert="horz" lIns="91440" tIns="45720" rIns="91440" bIns="45720" rtlCol="0" anchor="ctr">
            <a:noAutofit/>
          </a:bodyPr>
          <a:lstStyle/>
          <a:p>
            <a:r>
              <a:rPr lang="zh-CN" altLang="en-US" dirty="0"/>
              <a:t>单击此处编辑母版标题样式</a:t>
            </a:r>
          </a:p>
        </p:txBody>
      </p:sp>
      <p:sp>
        <p:nvSpPr>
          <p:cNvPr id="1027" name="文本占位符 2">
            <a:extLst>
              <a:ext uri="{FF2B5EF4-FFF2-40B4-BE49-F238E27FC236}">
                <a16:creationId xmlns:a16="http://schemas.microsoft.com/office/drawing/2014/main" id="{D4834909-6A76-41C2-B4D3-D9B9959DA99C}"/>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矩形​​ 6">
            <a:extLst>
              <a:ext uri="{FF2B5EF4-FFF2-40B4-BE49-F238E27FC236}">
                <a16:creationId xmlns:a16="http://schemas.microsoft.com/office/drawing/2014/main" id="{6A579034-E86F-4A3C-B901-3E59C07ACD69}"/>
              </a:ext>
            </a:extLst>
          </p:cNvPr>
          <p:cNvSpPr/>
          <p:nvPr userDrawn="1"/>
        </p:nvSpPr>
        <p:spPr>
          <a:xfrm>
            <a:off x="0" y="692150"/>
            <a:ext cx="9144000" cy="7302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cSld>
  <p:clrMap bg1="lt1" tx1="dk1" bg2="lt2" tx2="dk2" accent1="accent1" accent2="accent2" accent3="accent3" accent4="accent4" accent5="accent5" accent6="accent6" hlink="hlink" folHlink="folHlink"/>
  <p:sldLayoutIdLst>
    <p:sldLayoutId id="2147484517" r:id="rId1"/>
    <p:sldLayoutId id="2147484515" r:id="rId2"/>
    <p:sldLayoutId id="2147484518" r:id="rId3"/>
    <p:sldLayoutId id="2147484519" r:id="rId4"/>
    <p:sldLayoutId id="2147484520" r:id="rId5"/>
    <p:sldLayoutId id="2147484516" r:id="rId6"/>
    <p:sldLayoutId id="2147484521" r:id="rId7"/>
    <p:sldLayoutId id="2147484522" r:id="rId8"/>
  </p:sldLayoutIdLst>
  <p:txStyles>
    <p:title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微软雅黑" pitchFamily="34" charset="-122"/>
          <a:ea typeface="微软雅黑" pitchFamily="34" charset="-122"/>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微软雅黑" pitchFamily="34" charset="-122"/>
          <a:ea typeface="微软雅黑" pitchFamily="34" charset="-122"/>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微软雅黑" pitchFamily="34" charset="-122"/>
          <a:ea typeface="微软雅黑" pitchFamily="34" charset="-122"/>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微软雅黑" pitchFamily="34" charset="-122"/>
          <a:ea typeface="微软雅黑" pitchFamily="34" charset="-122"/>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微软雅黑" pitchFamily="34" charset="-122"/>
          <a:ea typeface="微软雅黑"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15.jpeg"/></Relationships>
</file>

<file path=ppt/slides/_rels/slide12.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jpe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notesSlide" Target="../notesSlides/notesSlide13.xml"/><Relationship Id="rId7" Type="http://schemas.openxmlformats.org/officeDocument/2006/relationships/oleObject" Target="../embeddings/oleObject2.bin"/><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30.jpeg"/><Relationship Id="rId5" Type="http://schemas.openxmlformats.org/officeDocument/2006/relationships/image" Target="../media/image28.png"/><Relationship Id="rId4" Type="http://schemas.openxmlformats.org/officeDocument/2006/relationships/oleObject" Target="../embeddings/oleObject1.bin"/></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33.png"/><Relationship Id="rId4" Type="http://schemas.openxmlformats.org/officeDocument/2006/relationships/image" Target="../media/image32.png"/></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38.jpeg"/><Relationship Id="rId5" Type="http://schemas.openxmlformats.org/officeDocument/2006/relationships/image" Target="../media/image37.png"/><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40.jpeg"/><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41.jpeg"/></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40.jpeg"/></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44.jpe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43.jpeg"/><Relationship Id="rId5" Type="http://schemas.openxmlformats.org/officeDocument/2006/relationships/image" Target="../media/image40.jpeg"/><Relationship Id="rId4" Type="http://schemas.openxmlformats.org/officeDocument/2006/relationships/image" Target="../media/image42.jpeg"/></Relationships>
</file>

<file path=ppt/slides/_rels/slide23.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45.png"/></Relationships>
</file>

<file path=ppt/slides/_rels/slide2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36.png"/><Relationship Id="rId4" Type="http://schemas.openxmlformats.org/officeDocument/2006/relationships/image" Target="../media/image47.png"/></Relationships>
</file>

<file path=ppt/slides/_rels/slide2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38.jpeg"/></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42.jpeg"/></Relationships>
</file>

<file path=ppt/slides/_rels/slide2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49.jpeg"/></Relationships>
</file>

<file path=ppt/slides/_rels/slide2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vmlDrawing" Target="../drawings/vmlDrawing2.vml"/><Relationship Id="rId5" Type="http://schemas.openxmlformats.org/officeDocument/2006/relationships/image" Target="../media/image28.png"/><Relationship Id="rId4" Type="http://schemas.openxmlformats.org/officeDocument/2006/relationships/oleObject" Target="../embeddings/oleObject3.bin"/></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47.png"/><Relationship Id="rId4" Type="http://schemas.openxmlformats.org/officeDocument/2006/relationships/image" Target="../media/image46.png"/></Relationships>
</file>

<file path=ppt/slides/_rels/slide3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52.png"/></Relationships>
</file>

<file path=ppt/slides/_rels/slide3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55.png"/></Relationships>
</file>

<file path=ppt/slides/_rels/slide3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8.xml"/><Relationship Id="rId4" Type="http://schemas.openxmlformats.org/officeDocument/2006/relationships/image" Target="../media/image62.png"/></Relationships>
</file>

<file path=ppt/slides/_rels/slide44.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8.xml"/><Relationship Id="rId4" Type="http://schemas.openxmlformats.org/officeDocument/2006/relationships/image" Target="../media/image62.png"/></Relationships>
</file>

<file path=ppt/slides/_rels/slide45.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60.png"/><Relationship Id="rId1" Type="http://schemas.openxmlformats.org/officeDocument/2006/relationships/slideLayout" Target="../slideLayouts/slideLayout8.xml"/><Relationship Id="rId5" Type="http://schemas.openxmlformats.org/officeDocument/2006/relationships/image" Target="../media/image65.png"/><Relationship Id="rId4" Type="http://schemas.openxmlformats.org/officeDocument/2006/relationships/image" Target="../media/image64.png"/></Relationships>
</file>

<file path=ppt/slides/_rels/slide46.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0.png"/><Relationship Id="rId1" Type="http://schemas.openxmlformats.org/officeDocument/2006/relationships/slideLayout" Target="../slideLayouts/slideLayout8.xml"/><Relationship Id="rId4" Type="http://schemas.openxmlformats.org/officeDocument/2006/relationships/image" Target="../media/image50.png"/></Relationships>
</file>

<file path=ppt/slides/_rels/slide47.xml.rels><?xml version="1.0" encoding="UTF-8" standalone="yes"?>
<Relationships xmlns="http://schemas.openxmlformats.org/package/2006/relationships"><Relationship Id="rId3" Type="http://schemas.openxmlformats.org/officeDocument/2006/relationships/image" Target="../media/image50.png"/><Relationship Id="rId7" Type="http://schemas.openxmlformats.org/officeDocument/2006/relationships/image" Target="../media/image65.png"/><Relationship Id="rId2" Type="http://schemas.openxmlformats.org/officeDocument/2006/relationships/image" Target="../media/image66.png"/><Relationship Id="rId1" Type="http://schemas.openxmlformats.org/officeDocument/2006/relationships/slideLayout" Target="../slideLayouts/slideLayout8.xml"/><Relationship Id="rId6" Type="http://schemas.openxmlformats.org/officeDocument/2006/relationships/image" Target="../media/image64.png"/><Relationship Id="rId5" Type="http://schemas.openxmlformats.org/officeDocument/2006/relationships/image" Target="../media/image62.png"/><Relationship Id="rId4" Type="http://schemas.openxmlformats.org/officeDocument/2006/relationships/image" Target="../media/image61.png"/></Relationships>
</file>

<file path=ppt/slides/_rels/slide48.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68.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image" Target="../media/image72.png"/><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68.pn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8.xml"/></Relationships>
</file>

<file path=ppt/slides/_rels/slide64.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70.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8.xml"/></Relationships>
</file>

<file path=ppt/slides/_rels/slide74.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7.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8.xml"/></Relationships>
</file>

<file path=ppt/slides/_rels/slide7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8.xml"/></Relationships>
</file>

<file path=ppt/slides/_rels/slide82.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image" Target="../media/image67.png"/><Relationship Id="rId1" Type="http://schemas.openxmlformats.org/officeDocument/2006/relationships/slideLayout" Target="../slideLayouts/slideLayout8.xml"/></Relationships>
</file>

<file path=ppt/slides/_rels/slide83.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8.xml"/></Relationships>
</file>

<file path=ppt/slides/_rels/slide84.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8.xml"/></Relationships>
</file>

<file path=ppt/slides/_rels/slide87.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11.jpeg"/></Relationships>
</file>

<file path=ppt/slides/_rels/slide90.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0AE9CB-81B0-4AE4-8B61-C35AE810C79A}"/>
              </a:ext>
            </a:extLst>
          </p:cNvPr>
          <p:cNvSpPr>
            <a:spLocks noGrp="1"/>
          </p:cNvSpPr>
          <p:nvPr>
            <p:ph type="ctrTitle"/>
          </p:nvPr>
        </p:nvSpPr>
        <p:spPr>
          <a:xfrm>
            <a:off x="0" y="1484313"/>
            <a:ext cx="9144000" cy="1470025"/>
          </a:xfrm>
        </p:spPr>
        <p:txBody>
          <a:bodyPr/>
          <a:lstStyle/>
          <a:p>
            <a:pPr eaLnBrk="1" fontAlgn="auto" hangingPunct="1">
              <a:spcAft>
                <a:spcPts val="0"/>
              </a:spcAft>
              <a:defRPr/>
            </a:pPr>
            <a:r>
              <a:rPr lang="zh-CN" altLang="en-US" sz="4000" b="1" dirty="0">
                <a:effectLst>
                  <a:outerShdw blurRad="38100" dist="38100" dir="2700000" algn="tl">
                    <a:srgbClr val="000000">
                      <a:alpha val="43137"/>
                    </a:srgbClr>
                  </a:outerShdw>
                </a:effectLst>
                <a:latin typeface="黑体" pitchFamily="49" charset="-122"/>
                <a:ea typeface="黑体" pitchFamily="49" charset="-122"/>
              </a:rPr>
              <a:t>无线网络安全</a:t>
            </a:r>
          </a:p>
        </p:txBody>
      </p:sp>
      <p:sp>
        <p:nvSpPr>
          <p:cNvPr id="6" name="文本框 5">
            <a:extLst>
              <a:ext uri="{FF2B5EF4-FFF2-40B4-BE49-F238E27FC236}">
                <a16:creationId xmlns:a16="http://schemas.microsoft.com/office/drawing/2014/main" id="{357D4AAC-066D-42FB-B9F2-326A6EFA6B9D}"/>
              </a:ext>
            </a:extLst>
          </p:cNvPr>
          <p:cNvSpPr txBox="1"/>
          <p:nvPr/>
        </p:nvSpPr>
        <p:spPr>
          <a:xfrm>
            <a:off x="981075" y="3402013"/>
            <a:ext cx="7215188" cy="2092881"/>
          </a:xfrm>
          <a:prstGeom prst="rect">
            <a:avLst/>
          </a:prstGeom>
          <a:noFill/>
        </p:spPr>
        <p:txBody>
          <a:bodyPr>
            <a:spAutoFit/>
          </a:bodyPr>
          <a:lstStyle/>
          <a:p>
            <a:pPr algn="ctr" eaLnBrk="1" fontAlgn="auto" hangingPunct="1">
              <a:spcBef>
                <a:spcPts val="0"/>
              </a:spcBef>
              <a:spcAft>
                <a:spcPts val="0"/>
              </a:spcAft>
              <a:defRPr/>
            </a:pPr>
            <a:r>
              <a:rPr lang="zh-CN" altLang="en-US" sz="2800" b="1" dirty="0">
                <a:solidFill>
                  <a:schemeClr val="tx1"/>
                </a:solidFill>
                <a:effectLst>
                  <a:outerShdw blurRad="38100" dist="38100" dir="2700000" algn="tl">
                    <a:srgbClr val="000000">
                      <a:alpha val="43137"/>
                    </a:srgbClr>
                  </a:outerShdw>
                </a:effectLst>
              </a:rPr>
              <a:t>张  磊</a:t>
            </a:r>
            <a:r>
              <a:rPr lang="zh-CN" altLang="en-US" sz="2800" dirty="0">
                <a:solidFill>
                  <a:schemeClr val="tx1"/>
                </a:solidFill>
                <a:effectLst>
                  <a:outerShdw blurRad="38100" dist="38100" dir="2700000" algn="tl">
                    <a:srgbClr val="000000">
                      <a:alpha val="43137"/>
                    </a:srgbClr>
                  </a:outerShdw>
                </a:effectLst>
              </a:rPr>
              <a:t> </a:t>
            </a:r>
            <a:endParaRPr lang="en-US" altLang="zh-CN" sz="2400" dirty="0">
              <a:solidFill>
                <a:schemeClr val="tx1"/>
              </a:solidFill>
              <a:effectLst>
                <a:outerShdw blurRad="38100" dist="38100" dir="2700000" algn="tl">
                  <a:srgbClr val="000000">
                    <a:alpha val="43137"/>
                  </a:srgbClr>
                </a:outerShdw>
              </a:effectLst>
            </a:endParaRPr>
          </a:p>
          <a:p>
            <a:pPr algn="ctr" defTabSz="457200" eaLnBrk="1" fontAlgn="auto" hangingPunct="1">
              <a:spcBef>
                <a:spcPts val="1200"/>
              </a:spcBef>
              <a:spcAft>
                <a:spcPts val="0"/>
              </a:spcAft>
              <a:defRPr/>
            </a:pPr>
            <a:r>
              <a:rPr lang="zh-CN" altLang="en-US" sz="2400" dirty="0">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密码与网络安全系</a:t>
            </a:r>
          </a:p>
          <a:p>
            <a:pPr algn="ctr" defTabSz="457200" eaLnBrk="1" fontAlgn="auto" hangingPunct="1">
              <a:spcBef>
                <a:spcPts val="1200"/>
              </a:spcBef>
              <a:spcAft>
                <a:spcPts val="0"/>
              </a:spcAft>
              <a:defRPr/>
            </a:pPr>
            <a:r>
              <a:rPr lang="zh-CN" altLang="en-US" sz="2400" dirty="0">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软件工程学院</a:t>
            </a:r>
          </a:p>
          <a:p>
            <a:pPr algn="ctr" defTabSz="457200" eaLnBrk="1" fontAlgn="auto" hangingPunct="1">
              <a:spcBef>
                <a:spcPts val="1200"/>
              </a:spcBef>
              <a:spcAft>
                <a:spcPts val="0"/>
              </a:spcAft>
              <a:defRPr/>
            </a:pPr>
            <a:r>
              <a:rPr lang="zh-CN" altLang="en-US" sz="2400" dirty="0">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华东师范大学 </a:t>
            </a:r>
          </a:p>
        </p:txBody>
      </p:sp>
    </p:spTree>
  </p:cSld>
  <p:clrMapOvr>
    <a:masterClrMapping/>
  </p:clrMapOvr>
  <p:transition advTm="6958"/>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CF3A2C2C-315D-46F1-AED3-C98DAD3688C4}"/>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29700" name="文本框 1">
            <a:extLst>
              <a:ext uri="{FF2B5EF4-FFF2-40B4-BE49-F238E27FC236}">
                <a16:creationId xmlns:a16="http://schemas.microsoft.com/office/drawing/2014/main" id="{4565BC55-6AE5-4448-99D0-045F53B32E75}"/>
              </a:ext>
            </a:extLst>
          </p:cNvPr>
          <p:cNvSpPr txBox="1">
            <a:spLocks noChangeArrowheads="1"/>
          </p:cNvSpPr>
          <p:nvPr/>
        </p:nvSpPr>
        <p:spPr bwMode="auto">
          <a:xfrm>
            <a:off x="1007269" y="6057434"/>
            <a:ext cx="7273925" cy="769937"/>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200" dirty="0">
                <a:solidFill>
                  <a:srgbClr val="333333"/>
                </a:solidFill>
                <a:latin typeface="+mj-ea"/>
                <a:ea typeface="+mj-ea"/>
              </a:rPr>
              <a:t>但是随着经济越来越好，商品变多，大家就发现，贝壳不够用了。</a:t>
            </a:r>
            <a:endParaRPr lang="en-US" altLang="zh-CN" sz="2200" dirty="0">
              <a:solidFill>
                <a:srgbClr val="333333"/>
              </a:solidFill>
              <a:latin typeface="+mj-ea"/>
              <a:ea typeface="+mj-ea"/>
            </a:endParaRPr>
          </a:p>
        </p:txBody>
      </p:sp>
      <p:sp>
        <p:nvSpPr>
          <p:cNvPr id="29701" name="文本框 2">
            <a:extLst>
              <a:ext uri="{FF2B5EF4-FFF2-40B4-BE49-F238E27FC236}">
                <a16:creationId xmlns:a16="http://schemas.microsoft.com/office/drawing/2014/main" id="{157F4897-B2A6-4211-AC25-C3E255887644}"/>
              </a:ext>
            </a:extLst>
          </p:cNvPr>
          <p:cNvSpPr txBox="1">
            <a:spLocks noChangeArrowheads="1"/>
          </p:cNvSpPr>
          <p:nvPr/>
        </p:nvSpPr>
        <p:spPr bwMode="auto">
          <a:xfrm>
            <a:off x="1259681" y="1799759"/>
            <a:ext cx="6624638" cy="43021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200" dirty="0">
                <a:solidFill>
                  <a:srgbClr val="333333"/>
                </a:solidFill>
                <a:latin typeface="+mj-ea"/>
                <a:ea typeface="+mj-ea"/>
              </a:rPr>
              <a:t>贝壳：方便带，能计数，不容易坏</a:t>
            </a:r>
            <a:r>
              <a:rPr lang="en-US" altLang="zh-CN" sz="2200" dirty="0">
                <a:solidFill>
                  <a:srgbClr val="333333"/>
                </a:solidFill>
                <a:latin typeface="+mj-ea"/>
                <a:ea typeface="+mj-ea"/>
              </a:rPr>
              <a:t>!</a:t>
            </a:r>
            <a:endParaRPr lang="zh-CN" altLang="en-US" sz="2200" dirty="0">
              <a:solidFill>
                <a:srgbClr val="333333"/>
              </a:solidFill>
              <a:latin typeface="+mj-ea"/>
              <a:ea typeface="+mj-ea"/>
            </a:endParaRPr>
          </a:p>
        </p:txBody>
      </p:sp>
      <p:pic>
        <p:nvPicPr>
          <p:cNvPr id="25605" name="Picture 7">
            <a:extLst>
              <a:ext uri="{FF2B5EF4-FFF2-40B4-BE49-F238E27FC236}">
                <a16:creationId xmlns:a16="http://schemas.microsoft.com/office/drawing/2014/main" id="{E563C369-C13D-4EA7-8EDF-9381ECA669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6231" y="2398246"/>
            <a:ext cx="60960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49">
            <a:extLst>
              <a:ext uri="{FF2B5EF4-FFF2-40B4-BE49-F238E27FC236}">
                <a16:creationId xmlns:a16="http://schemas.microsoft.com/office/drawing/2014/main" id="{A836BA57-D346-4CD1-9A3B-C0EE02643428}"/>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7.1.2 </a:t>
            </a:r>
            <a:r>
              <a:rPr lang="zh-CN" altLang="en-US" sz="2400" b="1" dirty="0">
                <a:latin typeface="黑体" panose="02010609060101010101" pitchFamily="49" charset="-122"/>
                <a:ea typeface="黑体" panose="02010609060101010101" pitchFamily="49" charset="-122"/>
              </a:rPr>
              <a:t>一般等价物</a:t>
            </a:r>
          </a:p>
        </p:txBody>
      </p:sp>
      <p:sp>
        <p:nvSpPr>
          <p:cNvPr id="7" name="灯片编号占位符 11">
            <a:extLst>
              <a:ext uri="{FF2B5EF4-FFF2-40B4-BE49-F238E27FC236}">
                <a16:creationId xmlns:a16="http://schemas.microsoft.com/office/drawing/2014/main" id="{9798195E-A963-4072-9A65-1CD5F2728142}"/>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10</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5" name="图示 2">
            <a:extLst>
              <a:ext uri="{FF2B5EF4-FFF2-40B4-BE49-F238E27FC236}">
                <a16:creationId xmlns:a16="http://schemas.microsoft.com/office/drawing/2014/main" id="{70F385FC-9C30-4F39-AE6A-5ED6533DB231}"/>
              </a:ext>
            </a:extLst>
          </p:cNvPr>
          <p:cNvSpPr>
            <a:spLocks/>
          </p:cNvSpPr>
          <p:nvPr/>
        </p:nvSpPr>
        <p:spPr bwMode="auto">
          <a:xfrm>
            <a:off x="250825" y="981075"/>
            <a:ext cx="3209925" cy="2465388"/>
          </a:xfrm>
          <a:custGeom>
            <a:avLst/>
            <a:gdLst/>
            <a:ahLst/>
            <a:cxnLst/>
            <a:rect l="0" t="0" r="0" b="0"/>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p>
            <a:endParaRPr lang="zh-CN" altLang="en-US"/>
          </a:p>
        </p:txBody>
      </p:sp>
      <p:sp>
        <p:nvSpPr>
          <p:cNvPr id="2136" name="右箭头 11">
            <a:extLst>
              <a:ext uri="{FF2B5EF4-FFF2-40B4-BE49-F238E27FC236}">
                <a16:creationId xmlns:a16="http://schemas.microsoft.com/office/drawing/2014/main" id="{1C12C0A8-8EBB-4A48-A8A0-E36DDA455414}"/>
              </a:ext>
            </a:extLst>
          </p:cNvPr>
          <p:cNvSpPr>
            <a:spLocks noChangeArrowheads="1"/>
          </p:cNvSpPr>
          <p:nvPr/>
        </p:nvSpPr>
        <p:spPr bwMode="auto">
          <a:xfrm>
            <a:off x="1589088" y="1949450"/>
            <a:ext cx="1544637" cy="755650"/>
          </a:xfrm>
          <a:prstGeom prst="rightArrow">
            <a:avLst>
              <a:gd name="adj1" fmla="val 50000"/>
              <a:gd name="adj2" fmla="val 49767"/>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p>
        </p:txBody>
      </p:sp>
      <p:pic>
        <p:nvPicPr>
          <p:cNvPr id="2137" name="图片 12">
            <a:extLst>
              <a:ext uri="{FF2B5EF4-FFF2-40B4-BE49-F238E27FC236}">
                <a16:creationId xmlns:a16="http://schemas.microsoft.com/office/drawing/2014/main" id="{D26633A8-3195-47B3-ACEC-4D66291167AE}"/>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313" y="3878263"/>
            <a:ext cx="2459037" cy="16383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138" name="文本框 13">
            <a:extLst>
              <a:ext uri="{FF2B5EF4-FFF2-40B4-BE49-F238E27FC236}">
                <a16:creationId xmlns:a16="http://schemas.microsoft.com/office/drawing/2014/main" id="{BA21954D-EAAE-4AF5-8684-4947D8307574}"/>
              </a:ext>
            </a:extLst>
          </p:cNvPr>
          <p:cNvSpPr>
            <a:spLocks noChangeArrowheads="1"/>
          </p:cNvSpPr>
          <p:nvPr/>
        </p:nvSpPr>
        <p:spPr bwMode="auto">
          <a:xfrm>
            <a:off x="2992438" y="1495425"/>
            <a:ext cx="1782762" cy="17319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5400">
                <a:latin typeface="方正胖娃简体" pitchFamily="65" charset="-122"/>
                <a:ea typeface="方正胖娃简体" pitchFamily="65" charset="-122"/>
                <a:cs typeface="Arial" panose="020B0604020202020204" pitchFamily="34" charset="0"/>
              </a:rPr>
              <a:t>天然金属</a:t>
            </a:r>
          </a:p>
        </p:txBody>
      </p:sp>
      <p:pic>
        <p:nvPicPr>
          <p:cNvPr id="2139" name="图片 14">
            <a:extLst>
              <a:ext uri="{FF2B5EF4-FFF2-40B4-BE49-F238E27FC236}">
                <a16:creationId xmlns:a16="http://schemas.microsoft.com/office/drawing/2014/main" id="{35FB9433-699F-4120-A434-7BAE602E53C9}"/>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24213" y="3897313"/>
            <a:ext cx="2557462" cy="1619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40" name="图片 15">
            <a:extLst>
              <a:ext uri="{FF2B5EF4-FFF2-40B4-BE49-F238E27FC236}">
                <a16:creationId xmlns:a16="http://schemas.microsoft.com/office/drawing/2014/main" id="{5AA72B41-DFF4-4262-B70F-B4F287BEBDCC}"/>
              </a:ext>
            </a:extLst>
          </p:cNvPr>
          <p:cNvPicPr preferRelativeResize="0">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75363" y="3897313"/>
            <a:ext cx="2613025" cy="1619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142" name="文本框 17">
            <a:extLst>
              <a:ext uri="{FF2B5EF4-FFF2-40B4-BE49-F238E27FC236}">
                <a16:creationId xmlns:a16="http://schemas.microsoft.com/office/drawing/2014/main" id="{B6690D24-5DE7-4E9E-8583-B217EDC64FC3}"/>
              </a:ext>
            </a:extLst>
          </p:cNvPr>
          <p:cNvSpPr>
            <a:spLocks noChangeArrowheads="1"/>
          </p:cNvSpPr>
          <p:nvPr/>
        </p:nvSpPr>
        <p:spPr bwMode="auto">
          <a:xfrm>
            <a:off x="4757738" y="1838325"/>
            <a:ext cx="3311525" cy="7381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400">
                <a:latin typeface="方正喵呜体" pitchFamily="2" charset="-122"/>
                <a:ea typeface="方正喵呜体" pitchFamily="2" charset="-122"/>
                <a:cs typeface="Arial" panose="020B0604020202020204" pitchFamily="34" charset="0"/>
              </a:rPr>
              <a:t>黄金、白银用来交换，在</a:t>
            </a:r>
            <a:r>
              <a:rPr lang="zh-CN" altLang="en-US" sz="2400" b="1">
                <a:latin typeface="方正喵呜体" pitchFamily="2" charset="-122"/>
                <a:ea typeface="方正喵呜体" pitchFamily="2" charset="-122"/>
                <a:cs typeface="Arial" panose="020B0604020202020204" pitchFamily="34" charset="0"/>
              </a:rPr>
              <a:t>全世界通用</a:t>
            </a:r>
            <a:r>
              <a:rPr lang="zh-CN" altLang="en-US" sz="2400">
                <a:latin typeface="方正喵呜体" pitchFamily="2" charset="-122"/>
                <a:ea typeface="方正喵呜体" pitchFamily="2" charset="-122"/>
                <a:cs typeface="Arial" panose="020B0604020202020204" pitchFamily="34" charset="0"/>
              </a:rPr>
              <a:t>了几千年</a:t>
            </a:r>
          </a:p>
        </p:txBody>
      </p:sp>
      <p:sp>
        <p:nvSpPr>
          <p:cNvPr id="10" name="标题 12">
            <a:extLst>
              <a:ext uri="{FF2B5EF4-FFF2-40B4-BE49-F238E27FC236}">
                <a16:creationId xmlns:a16="http://schemas.microsoft.com/office/drawing/2014/main" id="{4ADA94B9-156E-4C86-9A1D-B09EC5C24791}"/>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11" name="TextBox 49">
            <a:extLst>
              <a:ext uri="{FF2B5EF4-FFF2-40B4-BE49-F238E27FC236}">
                <a16:creationId xmlns:a16="http://schemas.microsoft.com/office/drawing/2014/main" id="{106B21E7-3804-4399-A87A-64E64AEB101D}"/>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7.1.2 </a:t>
            </a:r>
            <a:r>
              <a:rPr lang="zh-CN" altLang="en-US" sz="2400" b="1" dirty="0">
                <a:latin typeface="黑体" panose="02010609060101010101" pitchFamily="49" charset="-122"/>
                <a:ea typeface="黑体" panose="02010609060101010101" pitchFamily="49" charset="-122"/>
              </a:rPr>
              <a:t>一般等价物</a:t>
            </a:r>
          </a:p>
        </p:txBody>
      </p:sp>
      <p:sp>
        <p:nvSpPr>
          <p:cNvPr id="12" name="灯片编号占位符 11">
            <a:extLst>
              <a:ext uri="{FF2B5EF4-FFF2-40B4-BE49-F238E27FC236}">
                <a16:creationId xmlns:a16="http://schemas.microsoft.com/office/drawing/2014/main" id="{8C3EB844-9C4B-4158-A871-0DCA730BD7B7}"/>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11</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6" presetClass="emph" presetSubtype="0" fill="hold" nodeType="clickEffect">
                                  <p:childTnLst>
                                    <p:animEffect transition="out" filter="fade">
                                      <p:cBhvr>
                                        <p:cTn id="6" dur="500" tmFilter="0, 0; .2, .5; .8, .5; 1, 0"/>
                                        <p:tgtEl>
                                          <p:spTgt spid="2135"/>
                                        </p:tgtEl>
                                      </p:cBhvr>
                                    </p:animEffect>
                                    <p:animScale>
                                      <p:cBhvr>
                                        <p:cTn id="7" dur="250" autoRev="1" fill="hold"/>
                                        <p:tgtEl>
                                          <p:spTgt spid="2135"/>
                                        </p:tgtEl>
                                      </p:cBhvr>
                                      <p:by x="105000" y="105000"/>
                                    </p:animScale>
                                  </p:childTnLst>
                                </p:cTn>
                              </p:par>
                            </p:childTnLst>
                          </p:cTn>
                        </p:par>
                      </p:childTnLst>
                    </p:cTn>
                  </p:par>
                  <p:par>
                    <p:cTn id="8" fill="hold" nodeType="clickPar">
                      <p:stCondLst>
                        <p:cond delay="indefinite"/>
                      </p:stCondLst>
                      <p:childTnLst>
                        <p:par>
                          <p:cTn id="9" fill="hold" nodeType="withGroup">
                            <p:stCondLst>
                              <p:cond delay="indefinite"/>
                            </p:stCondLst>
                          </p:cTn>
                        </p:par>
                        <p:par>
                          <p:cTn id="10" fill="hold" nodeType="afterGroup">
                            <p:stCondLst>
                              <p:cond delay="0"/>
                            </p:stCondLst>
                            <p:childTnLst>
                              <p:par>
                                <p:cTn id="11" presetID="10" presetClass="entr" presetSubtype="0" fill="hold" grpId="0" nodeType="clickEffect">
                                  <p:childTnLst>
                                    <p:set>
                                      <p:cBhvr>
                                        <p:cTn id="12" dur="1" fill="hold">
                                          <p:stCondLst>
                                            <p:cond delay="0"/>
                                          </p:stCondLst>
                                        </p:cTn>
                                        <p:tgtEl>
                                          <p:spTgt spid="2136"/>
                                        </p:tgtEl>
                                        <p:attrNameLst>
                                          <p:attrName>style.visibility</p:attrName>
                                        </p:attrNameLst>
                                      </p:cBhvr>
                                      <p:to>
                                        <p:strVal val="visible"/>
                                      </p:to>
                                    </p:set>
                                    <p:animEffect transition="in" filter="fade">
                                      <p:cBhvr>
                                        <p:cTn id="13" dur="500"/>
                                        <p:tgtEl>
                                          <p:spTgt spid="2136"/>
                                        </p:tgtEl>
                                      </p:cBhvr>
                                    </p:animEffect>
                                  </p:childTnLst>
                                </p:cTn>
                              </p:par>
                            </p:childTnLst>
                          </p:cTn>
                        </p:par>
                      </p:childTnLst>
                    </p:cTn>
                  </p:par>
                  <p:par>
                    <p:cTn id="14" fill="hold" nodeType="clickPar">
                      <p:stCondLst>
                        <p:cond delay="indefinite"/>
                      </p:stCondLst>
                      <p:childTnLst>
                        <p:par>
                          <p:cTn id="15" fill="hold" nodeType="withGroup">
                            <p:stCondLst>
                              <p:cond delay="indefinite"/>
                            </p:stCondLst>
                          </p:cTn>
                        </p:par>
                        <p:par>
                          <p:cTn id="16" fill="hold" nodeType="afterGroup">
                            <p:stCondLst>
                              <p:cond delay="0"/>
                            </p:stCondLst>
                            <p:childTnLst>
                              <p:par>
                                <p:cTn id="17" presetID="2" presetClass="entr" presetSubtype="4" fill="hold" grpId="0" nodeType="clickEffect">
                                  <p:childTnLst>
                                    <p:set>
                                      <p:cBhvr>
                                        <p:cTn id="18" dur="1" fill="hold">
                                          <p:stCondLst>
                                            <p:cond delay="0"/>
                                          </p:stCondLst>
                                        </p:cTn>
                                        <p:tgtEl>
                                          <p:spTgt spid="2138"/>
                                        </p:tgtEl>
                                        <p:attrNameLst>
                                          <p:attrName>style.visibility</p:attrName>
                                        </p:attrNameLst>
                                      </p:cBhvr>
                                      <p:to>
                                        <p:strVal val="visible"/>
                                      </p:to>
                                    </p:set>
                                    <p:anim calcmode="lin" valueType="num">
                                      <p:cBhvr additive="base">
                                        <p:cTn id="19" dur="500" fill="hold"/>
                                        <p:tgtEl>
                                          <p:spTgt spid="2138"/>
                                        </p:tgtEl>
                                        <p:attrNameLst>
                                          <p:attrName>ppt_x</p:attrName>
                                        </p:attrNameLst>
                                      </p:cBhvr>
                                      <p:tavLst>
                                        <p:tav tm="0">
                                          <p:val>
                                            <p:strVal val="#ppt_x"/>
                                          </p:val>
                                        </p:tav>
                                        <p:tav tm="100000">
                                          <p:val>
                                            <p:strVal val="#ppt_x"/>
                                          </p:val>
                                        </p:tav>
                                      </p:tavLst>
                                    </p:anim>
                                    <p:anim calcmode="lin" valueType="num">
                                      <p:cBhvr additive="base">
                                        <p:cTn id="20" dur="500" fill="hold"/>
                                        <p:tgtEl>
                                          <p:spTgt spid="2138"/>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indefinite"/>
                            </p:stCondLst>
                          </p:cTn>
                        </p:par>
                        <p:par>
                          <p:cTn id="23" fill="hold" nodeType="afterGroup">
                            <p:stCondLst>
                              <p:cond delay="0"/>
                            </p:stCondLst>
                            <p:childTnLst>
                              <p:par>
                                <p:cTn id="24" presetID="1" presetClass="entr" presetSubtype="0" fill="hold" nodeType="clickEffect">
                                  <p:childTnLst>
                                    <p:set>
                                      <p:cBhvr>
                                        <p:cTn id="25" dur="1" fill="hold">
                                          <p:stCondLst>
                                            <p:cond delay="0"/>
                                          </p:stCondLst>
                                        </p:cTn>
                                        <p:tgtEl>
                                          <p:spTgt spid="2137"/>
                                        </p:tgtEl>
                                        <p:attrNameLst>
                                          <p:attrName>style.visibility</p:attrName>
                                        </p:attrNameLst>
                                      </p:cBhvr>
                                      <p:to>
                                        <p:strVal val="visible"/>
                                      </p:to>
                                    </p:set>
                                  </p:childTnLst>
                                </p:cTn>
                              </p:par>
                              <p:par>
                                <p:cTn id="26" presetID="1" presetClass="entr" presetSubtype="0" fill="hold" nodeType="withEffect">
                                  <p:childTnLst>
                                    <p:set>
                                      <p:cBhvr>
                                        <p:cTn id="27" dur="1" fill="hold">
                                          <p:stCondLst>
                                            <p:cond delay="0"/>
                                          </p:stCondLst>
                                        </p:cTn>
                                        <p:tgtEl>
                                          <p:spTgt spid="2139"/>
                                        </p:tgtEl>
                                        <p:attrNameLst>
                                          <p:attrName>style.visibility</p:attrName>
                                        </p:attrNameLst>
                                      </p:cBhvr>
                                      <p:to>
                                        <p:strVal val="visible"/>
                                      </p:to>
                                    </p:set>
                                  </p:childTnLst>
                                </p:cTn>
                              </p:par>
                              <p:par>
                                <p:cTn id="28" presetID="1" presetClass="entr" presetSubtype="0" fill="hold" nodeType="withEffect">
                                  <p:childTnLst>
                                    <p:set>
                                      <p:cBhvr>
                                        <p:cTn id="29" dur="1" fill="hold">
                                          <p:stCondLst>
                                            <p:cond delay="0"/>
                                          </p:stCondLst>
                                        </p:cTn>
                                        <p:tgtEl>
                                          <p:spTgt spid="2140"/>
                                        </p:tgtEl>
                                        <p:attrNameLst>
                                          <p:attrName>style.visibility</p:attrName>
                                        </p:attrNameLst>
                                      </p:cBhvr>
                                      <p:to>
                                        <p:strVal val="visible"/>
                                      </p:to>
                                    </p:set>
                                  </p:childTnLst>
                                </p:cTn>
                              </p:par>
                            </p:childTnLst>
                          </p:cTn>
                        </p:par>
                      </p:childTnLst>
                    </p:cTn>
                  </p:par>
                  <p:par>
                    <p:cTn id="30" fill="hold" nodeType="clickPar">
                      <p:stCondLst>
                        <p:cond delay="indefinite"/>
                      </p:stCondLst>
                      <p:childTnLst>
                        <p:par>
                          <p:cTn id="31" fill="hold" nodeType="withGroup">
                            <p:stCondLst>
                              <p:cond delay="indefinite"/>
                            </p:stCondLst>
                          </p:cTn>
                        </p:par>
                        <p:par>
                          <p:cTn id="32" fill="hold" nodeType="afterGroup">
                            <p:stCondLst>
                              <p:cond delay="0"/>
                            </p:stCondLst>
                            <p:childTnLst>
                              <p:par>
                                <p:cTn id="33" presetID="1" presetClass="entr" presetSubtype="0" fill="hold" grpId="0" nodeType="clickEffect">
                                  <p:childTnLst>
                                    <p:set>
                                      <p:cBhvr>
                                        <p:cTn id="34" dur="1" fill="hold">
                                          <p:stCondLst>
                                            <p:cond delay="0"/>
                                          </p:stCondLst>
                                        </p:cTn>
                                        <p:tgtEl>
                                          <p:spTgt spid="2142"/>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bldLst>
      <p:bldP spid="2136" grpId="0" animBg="1"/>
      <p:bldP spid="2138" grpId="0" animBg="1"/>
      <p:bldP spid="214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4">
            <a:extLst>
              <a:ext uri="{FF2B5EF4-FFF2-40B4-BE49-F238E27FC236}">
                <a16:creationId xmlns:a16="http://schemas.microsoft.com/office/drawing/2014/main" id="{DB5B5712-F56B-42AE-9018-7BABDEB74AC8}"/>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3878" y="3635721"/>
            <a:ext cx="1851372" cy="10082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699" name="图片 5">
            <a:extLst>
              <a:ext uri="{FF2B5EF4-FFF2-40B4-BE49-F238E27FC236}">
                <a16:creationId xmlns:a16="http://schemas.microsoft.com/office/drawing/2014/main" id="{1E186684-D0DC-44A8-B34B-CA416C1C2F83}"/>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1800" y="3635721"/>
            <a:ext cx="1487378" cy="102248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700" name="图片 6">
            <a:extLst>
              <a:ext uri="{FF2B5EF4-FFF2-40B4-BE49-F238E27FC236}">
                <a16:creationId xmlns:a16="http://schemas.microsoft.com/office/drawing/2014/main" id="{77471EBD-E639-4170-891A-65F112F0EE05}"/>
              </a:ext>
            </a:extLst>
          </p:cNvPr>
          <p:cNvPicPr preferRelativeResize="0">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06722" y="3642247"/>
            <a:ext cx="1402816" cy="102248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701" name="图片 8">
            <a:extLst>
              <a:ext uri="{FF2B5EF4-FFF2-40B4-BE49-F238E27FC236}">
                <a16:creationId xmlns:a16="http://schemas.microsoft.com/office/drawing/2014/main" id="{5F68E5B7-C813-4FD8-B172-ED94AF92C185}"/>
              </a:ext>
            </a:extLst>
          </p:cNvPr>
          <p:cNvPicPr preferRelativeResize="0">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3878" y="4858076"/>
            <a:ext cx="1431428" cy="15986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702" name="图片 9">
            <a:extLst>
              <a:ext uri="{FF2B5EF4-FFF2-40B4-BE49-F238E27FC236}">
                <a16:creationId xmlns:a16="http://schemas.microsoft.com/office/drawing/2014/main" id="{F49BA07B-8705-4ACE-BF31-348A517E5977}"/>
              </a:ext>
            </a:extLst>
          </p:cNvPr>
          <p:cNvPicPr preferRelativeResize="0">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02965" y="3635721"/>
            <a:ext cx="1419584" cy="10082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703" name="图片 10">
            <a:extLst>
              <a:ext uri="{FF2B5EF4-FFF2-40B4-BE49-F238E27FC236}">
                <a16:creationId xmlns:a16="http://schemas.microsoft.com/office/drawing/2014/main" id="{65C2EF3C-4FAB-48C5-84C2-EFDBCF59E223}"/>
              </a:ext>
            </a:extLst>
          </p:cNvPr>
          <p:cNvPicPr preferRelativeResize="0">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24588" y="5158048"/>
            <a:ext cx="1779188" cy="11906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704" name="文本框 3">
            <a:extLst>
              <a:ext uri="{FF2B5EF4-FFF2-40B4-BE49-F238E27FC236}">
                <a16:creationId xmlns:a16="http://schemas.microsoft.com/office/drawing/2014/main" id="{BD948C92-C525-49A9-85CF-A8FA06A851E7}"/>
              </a:ext>
            </a:extLst>
          </p:cNvPr>
          <p:cNvSpPr>
            <a:spLocks noChangeArrowheads="1"/>
          </p:cNvSpPr>
          <p:nvPr/>
        </p:nvSpPr>
        <p:spPr bwMode="auto">
          <a:xfrm>
            <a:off x="250825" y="1822803"/>
            <a:ext cx="3008312" cy="1693863"/>
          </a:xfrm>
          <a:prstGeom prst="rect">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000" dirty="0">
                <a:solidFill>
                  <a:srgbClr val="FFFFFF"/>
                </a:solidFill>
                <a:latin typeface="方正喵呜体" pitchFamily="2" charset="-122"/>
                <a:ea typeface="方正喵呜体" pitchFamily="2" charset="-122"/>
                <a:cs typeface="Arial" panose="020B0604020202020204" pitchFamily="34" charset="0"/>
              </a:rPr>
              <a:t>天然金属的问题：</a:t>
            </a:r>
          </a:p>
          <a:p>
            <a:pPr eaLnBrk="1" hangingPunct="1">
              <a:spcBef>
                <a:spcPct val="0"/>
              </a:spcBef>
              <a:buFontTx/>
              <a:buNone/>
            </a:pPr>
            <a:r>
              <a:rPr lang="en-US" altLang="zh-CN" sz="2000" dirty="0">
                <a:solidFill>
                  <a:srgbClr val="FFFFFF"/>
                </a:solidFill>
                <a:latin typeface="方正喵呜体" pitchFamily="2" charset="-122"/>
                <a:ea typeface="方正喵呜体" pitchFamily="2" charset="-122"/>
                <a:cs typeface="Arial" panose="020B0604020202020204" pitchFamily="34" charset="0"/>
              </a:rPr>
              <a:t>1</a:t>
            </a:r>
            <a:r>
              <a:rPr lang="zh-CN" altLang="en-US" sz="2000" dirty="0">
                <a:solidFill>
                  <a:srgbClr val="FFFFFF"/>
                </a:solidFill>
                <a:latin typeface="方正喵呜体" pitchFamily="2" charset="-122"/>
                <a:ea typeface="方正喵呜体" pitchFamily="2" charset="-122"/>
                <a:cs typeface="Arial" panose="020B0604020202020204" pitchFamily="34" charset="0"/>
              </a:rPr>
              <a:t>、使用前要称重量</a:t>
            </a:r>
          </a:p>
          <a:p>
            <a:pPr eaLnBrk="1" hangingPunct="1">
              <a:spcBef>
                <a:spcPct val="0"/>
              </a:spcBef>
              <a:buFontTx/>
              <a:buNone/>
            </a:pPr>
            <a:r>
              <a:rPr lang="en-US" altLang="zh-CN" sz="2000" dirty="0">
                <a:solidFill>
                  <a:srgbClr val="FFFFFF"/>
                </a:solidFill>
                <a:latin typeface="方正喵呜体" pitchFamily="2" charset="-122"/>
                <a:ea typeface="方正喵呜体" pitchFamily="2" charset="-122"/>
                <a:cs typeface="Arial" panose="020B0604020202020204" pitchFamily="34" charset="0"/>
              </a:rPr>
              <a:t>2</a:t>
            </a:r>
            <a:r>
              <a:rPr lang="zh-CN" altLang="en-US" sz="2000" dirty="0">
                <a:solidFill>
                  <a:srgbClr val="FFFFFF"/>
                </a:solidFill>
                <a:latin typeface="方正喵呜体" pitchFamily="2" charset="-122"/>
                <a:ea typeface="方正喵呜体" pitchFamily="2" charset="-122"/>
                <a:cs typeface="Arial" panose="020B0604020202020204" pitchFamily="34" charset="0"/>
              </a:rPr>
              <a:t>、要检验纯度</a:t>
            </a:r>
          </a:p>
          <a:p>
            <a:pPr eaLnBrk="1" hangingPunct="1">
              <a:spcBef>
                <a:spcPct val="0"/>
              </a:spcBef>
              <a:buFontTx/>
              <a:buNone/>
            </a:pPr>
            <a:r>
              <a:rPr lang="en-US" altLang="zh-CN" sz="2000" dirty="0">
                <a:solidFill>
                  <a:srgbClr val="FFFFFF"/>
                </a:solidFill>
                <a:latin typeface="方正喵呜体" pitchFamily="2" charset="-122"/>
                <a:ea typeface="方正喵呜体" pitchFamily="2" charset="-122"/>
                <a:cs typeface="Arial" panose="020B0604020202020204" pitchFamily="34" charset="0"/>
              </a:rPr>
              <a:t>3</a:t>
            </a:r>
            <a:r>
              <a:rPr lang="zh-CN" altLang="en-US" sz="2000" dirty="0">
                <a:solidFill>
                  <a:srgbClr val="FFFFFF"/>
                </a:solidFill>
                <a:latin typeface="方正喵呜体" pitchFamily="2" charset="-122"/>
                <a:ea typeface="方正喵呜体" pitchFamily="2" charset="-122"/>
                <a:cs typeface="Arial" panose="020B0604020202020204" pitchFamily="34" charset="0"/>
              </a:rPr>
              <a:t>、要检验真假</a:t>
            </a:r>
          </a:p>
          <a:p>
            <a:pPr eaLnBrk="1" hangingPunct="1">
              <a:spcBef>
                <a:spcPct val="0"/>
              </a:spcBef>
              <a:buFontTx/>
              <a:buNone/>
            </a:pPr>
            <a:r>
              <a:rPr lang="en-US" altLang="zh-CN" sz="2000" dirty="0">
                <a:solidFill>
                  <a:srgbClr val="FFFFFF"/>
                </a:solidFill>
                <a:latin typeface="方正喵呜体" pitchFamily="2" charset="-122"/>
                <a:ea typeface="方正喵呜体" pitchFamily="2" charset="-122"/>
                <a:cs typeface="Arial" panose="020B0604020202020204" pitchFamily="34" charset="0"/>
              </a:rPr>
              <a:t>4</a:t>
            </a:r>
            <a:r>
              <a:rPr lang="zh-CN" altLang="en-US" sz="2000" dirty="0">
                <a:solidFill>
                  <a:srgbClr val="FFFFFF"/>
                </a:solidFill>
                <a:latin typeface="方正喵呜体" pitchFamily="2" charset="-122"/>
                <a:ea typeface="方正喵呜体" pitchFamily="2" charset="-122"/>
                <a:cs typeface="Arial" panose="020B0604020202020204" pitchFamily="34" charset="0"/>
              </a:rPr>
              <a:t>、分割起来比较麻烦</a:t>
            </a:r>
          </a:p>
        </p:txBody>
      </p:sp>
      <p:sp>
        <p:nvSpPr>
          <p:cNvPr id="22538" name="右箭头 7">
            <a:extLst>
              <a:ext uri="{FF2B5EF4-FFF2-40B4-BE49-F238E27FC236}">
                <a16:creationId xmlns:a16="http://schemas.microsoft.com/office/drawing/2014/main" id="{5F1BA7D3-979B-4DE3-9DC5-E87FB5CA8161}"/>
              </a:ext>
            </a:extLst>
          </p:cNvPr>
          <p:cNvSpPr>
            <a:spLocks noChangeArrowheads="1"/>
          </p:cNvSpPr>
          <p:nvPr/>
        </p:nvSpPr>
        <p:spPr bwMode="auto">
          <a:xfrm>
            <a:off x="3311525" y="2478108"/>
            <a:ext cx="1295400" cy="379413"/>
          </a:xfrm>
          <a:prstGeom prst="rightArrow">
            <a:avLst>
              <a:gd name="adj1" fmla="val 50000"/>
              <a:gd name="adj2" fmla="val 49716"/>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p>
        </p:txBody>
      </p:sp>
      <p:sp>
        <p:nvSpPr>
          <p:cNvPr id="29706" name="文本框 11">
            <a:extLst>
              <a:ext uri="{FF2B5EF4-FFF2-40B4-BE49-F238E27FC236}">
                <a16:creationId xmlns:a16="http://schemas.microsoft.com/office/drawing/2014/main" id="{C37E53D7-C998-461D-A7F1-B6CC8FE96DAD}"/>
              </a:ext>
            </a:extLst>
          </p:cNvPr>
          <p:cNvSpPr>
            <a:spLocks noChangeArrowheads="1"/>
          </p:cNvSpPr>
          <p:nvPr/>
        </p:nvSpPr>
        <p:spPr bwMode="auto">
          <a:xfrm>
            <a:off x="4572000" y="1634067"/>
            <a:ext cx="4321175" cy="1889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179388" indent="-179388">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just" eaLnBrk="1" hangingPunct="1">
              <a:spcBef>
                <a:spcPct val="0"/>
              </a:spcBef>
            </a:pPr>
            <a:r>
              <a:rPr lang="zh-CN" altLang="en-US" sz="2000" dirty="0">
                <a:latin typeface="方正喵呜体" pitchFamily="2" charset="-122"/>
                <a:ea typeface="方正喵呜体" pitchFamily="2" charset="-122"/>
                <a:cs typeface="Arial" panose="020B0604020202020204" pitchFamily="34" charset="0"/>
              </a:rPr>
              <a:t>人们铸造重量、纯度统一的金属块和金属币。</a:t>
            </a:r>
            <a:endParaRPr lang="en-US" altLang="zh-CN" sz="2000" dirty="0">
              <a:latin typeface="方正喵呜体" pitchFamily="2" charset="-122"/>
              <a:ea typeface="方正喵呜体" pitchFamily="2" charset="-122"/>
              <a:cs typeface="Arial" panose="020B0604020202020204" pitchFamily="34" charset="0"/>
            </a:endParaRPr>
          </a:p>
          <a:p>
            <a:pPr algn="just" eaLnBrk="1" hangingPunct="1">
              <a:spcBef>
                <a:spcPct val="0"/>
              </a:spcBef>
            </a:pPr>
            <a:r>
              <a:rPr lang="zh-CN" altLang="en-US" sz="2000" dirty="0">
                <a:latin typeface="方正喵呜体" pitchFamily="2" charset="-122"/>
                <a:ea typeface="方正喵呜体" pitchFamily="2" charset="-122"/>
                <a:cs typeface="Arial" panose="020B0604020202020204" pitchFamily="34" charset="0"/>
              </a:rPr>
              <a:t>这样，在使用时，既不需要称重量，也不需要测试成色，方便许多。</a:t>
            </a:r>
            <a:endParaRPr lang="en-US" altLang="zh-CN" sz="2000" dirty="0">
              <a:latin typeface="方正喵呜体" pitchFamily="2" charset="-122"/>
              <a:ea typeface="方正喵呜体" pitchFamily="2" charset="-122"/>
              <a:cs typeface="Arial" panose="020B0604020202020204" pitchFamily="34" charset="0"/>
            </a:endParaRPr>
          </a:p>
          <a:p>
            <a:pPr algn="just" eaLnBrk="1" hangingPunct="1">
              <a:spcBef>
                <a:spcPct val="0"/>
              </a:spcBef>
            </a:pPr>
            <a:r>
              <a:rPr lang="zh-CN" altLang="en-US" sz="2000" dirty="0">
                <a:latin typeface="方正喵呜体" pitchFamily="2" charset="-122"/>
                <a:ea typeface="方正喵呜体" pitchFamily="2" charset="-122"/>
                <a:cs typeface="Arial" panose="020B0604020202020204" pitchFamily="34" charset="0"/>
              </a:rPr>
              <a:t>有些硬币上面带有国王或皇帝的头像、复杂的图案，以免伪造。</a:t>
            </a:r>
            <a:endParaRPr lang="zh-CN" altLang="en-US" sz="2400" dirty="0">
              <a:solidFill>
                <a:srgbClr val="FF0000"/>
              </a:solidFill>
              <a:latin typeface="方正喵呜体" pitchFamily="2" charset="-122"/>
              <a:ea typeface="方正喵呜体" pitchFamily="2" charset="-122"/>
              <a:cs typeface="Arial" panose="020B0604020202020204" pitchFamily="34" charset="0"/>
            </a:endParaRPr>
          </a:p>
        </p:txBody>
      </p:sp>
      <p:pic>
        <p:nvPicPr>
          <p:cNvPr id="29707" name="图片 12">
            <a:extLst>
              <a:ext uri="{FF2B5EF4-FFF2-40B4-BE49-F238E27FC236}">
                <a16:creationId xmlns:a16="http://schemas.microsoft.com/office/drawing/2014/main" id="{B7D3C1F1-AB55-4E97-A3E6-2D6BB3A38833}"/>
              </a:ext>
            </a:extLst>
          </p:cNvPr>
          <p:cNvPicPr preferRelativeResize="0">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631278" y="4896316"/>
            <a:ext cx="3164061" cy="77076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708" name="图片 13">
            <a:extLst>
              <a:ext uri="{FF2B5EF4-FFF2-40B4-BE49-F238E27FC236}">
                <a16:creationId xmlns:a16="http://schemas.microsoft.com/office/drawing/2014/main" id="{195518A9-5691-42B8-8D9E-3578D822C387}"/>
              </a:ext>
            </a:extLst>
          </p:cNvPr>
          <p:cNvPicPr preferRelativeResize="0">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759159" y="5776547"/>
            <a:ext cx="3164061" cy="6218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标题 12">
            <a:extLst>
              <a:ext uri="{FF2B5EF4-FFF2-40B4-BE49-F238E27FC236}">
                <a16:creationId xmlns:a16="http://schemas.microsoft.com/office/drawing/2014/main" id="{76BFEE57-E443-40F9-AEF1-005A6F0D7818}"/>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29710" name="矩形 14">
            <a:extLst>
              <a:ext uri="{FF2B5EF4-FFF2-40B4-BE49-F238E27FC236}">
                <a16:creationId xmlns:a16="http://schemas.microsoft.com/office/drawing/2014/main" id="{5A977253-E1E9-4CE3-93FB-EB57281F77B7}"/>
              </a:ext>
            </a:extLst>
          </p:cNvPr>
          <p:cNvSpPr>
            <a:spLocks noChangeArrowheads="1"/>
          </p:cNvSpPr>
          <p:nvPr/>
        </p:nvSpPr>
        <p:spPr bwMode="auto">
          <a:xfrm>
            <a:off x="250825" y="6414476"/>
            <a:ext cx="889317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r>
              <a:rPr lang="zh-CN" altLang="en-US" sz="2200" dirty="0">
                <a:solidFill>
                  <a:srgbClr val="333333"/>
                </a:solidFill>
              </a:rPr>
              <a:t>随着人工铸币的大量使用，贝壳这种自然货币便慢慢退出了货币舞台</a:t>
            </a:r>
          </a:p>
        </p:txBody>
      </p:sp>
      <p:sp>
        <p:nvSpPr>
          <p:cNvPr id="15" name="TextBox 49">
            <a:extLst>
              <a:ext uri="{FF2B5EF4-FFF2-40B4-BE49-F238E27FC236}">
                <a16:creationId xmlns:a16="http://schemas.microsoft.com/office/drawing/2014/main" id="{3137013C-FEB1-4F20-B30F-FD12E9170FC9}"/>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7.1.2 </a:t>
            </a:r>
            <a:r>
              <a:rPr lang="zh-CN" altLang="en-US" sz="2400" b="1" dirty="0">
                <a:latin typeface="黑体" panose="02010609060101010101" pitchFamily="49" charset="-122"/>
                <a:ea typeface="黑体" panose="02010609060101010101" pitchFamily="49" charset="-122"/>
              </a:rPr>
              <a:t>一般等价物</a:t>
            </a:r>
          </a:p>
        </p:txBody>
      </p:sp>
      <p:sp>
        <p:nvSpPr>
          <p:cNvPr id="16" name="灯片编号占位符 11">
            <a:extLst>
              <a:ext uri="{FF2B5EF4-FFF2-40B4-BE49-F238E27FC236}">
                <a16:creationId xmlns:a16="http://schemas.microsoft.com/office/drawing/2014/main" id="{91B8E2CE-34E6-42BF-A0E9-E99216A2A61F}"/>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12</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53AABF73-A118-495F-B8C7-F6FF2373CC4E}"/>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33795" name="文本框 1">
            <a:extLst>
              <a:ext uri="{FF2B5EF4-FFF2-40B4-BE49-F238E27FC236}">
                <a16:creationId xmlns:a16="http://schemas.microsoft.com/office/drawing/2014/main" id="{2E84343F-60D8-4D2B-A854-51DA1460873D}"/>
              </a:ext>
            </a:extLst>
          </p:cNvPr>
          <p:cNvSpPr txBox="1">
            <a:spLocks noChangeArrowheads="1"/>
          </p:cNvSpPr>
          <p:nvPr/>
        </p:nvSpPr>
        <p:spPr bwMode="auto">
          <a:xfrm>
            <a:off x="935038" y="5467350"/>
            <a:ext cx="7273925" cy="769938"/>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 typeface="Arial" panose="020B0604020202020204" pitchFamily="34" charset="0"/>
              <a:buNone/>
              <a:defRPr/>
            </a:pPr>
            <a:r>
              <a:rPr lang="zh-CN" altLang="en-US" sz="2200" dirty="0">
                <a:solidFill>
                  <a:srgbClr val="333333"/>
                </a:solidFill>
                <a:latin typeface="+mj-ea"/>
              </a:rPr>
              <a:t>商品就越来越多，这就需要更多的钱去买，于是有了比金银更方便带、更方便造的纸币</a:t>
            </a:r>
          </a:p>
        </p:txBody>
      </p:sp>
      <p:pic>
        <p:nvPicPr>
          <p:cNvPr id="31748" name="Picture 6">
            <a:extLst>
              <a:ext uri="{FF2B5EF4-FFF2-40B4-BE49-F238E27FC236}">
                <a16:creationId xmlns:a16="http://schemas.microsoft.com/office/drawing/2014/main" id="{A85302A3-F93C-4DCE-A04D-A6537C4D99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10002"/>
          <a:stretch>
            <a:fillRect/>
          </a:stretch>
        </p:blipFill>
        <p:spPr bwMode="auto">
          <a:xfrm>
            <a:off x="1746250" y="1484313"/>
            <a:ext cx="5651500" cy="3744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49">
            <a:extLst>
              <a:ext uri="{FF2B5EF4-FFF2-40B4-BE49-F238E27FC236}">
                <a16:creationId xmlns:a16="http://schemas.microsoft.com/office/drawing/2014/main" id="{E51CF237-36CB-4DA8-96D9-042813B66E73}"/>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7.1.3 </a:t>
            </a:r>
            <a:r>
              <a:rPr lang="zh-CN" altLang="en-US" sz="2400" b="1" dirty="0">
                <a:latin typeface="黑体" panose="02010609060101010101" pitchFamily="49" charset="-122"/>
                <a:ea typeface="黑体" panose="02010609060101010101" pitchFamily="49" charset="-122"/>
              </a:rPr>
              <a:t>货币的发展</a:t>
            </a:r>
          </a:p>
        </p:txBody>
      </p:sp>
      <p:sp>
        <p:nvSpPr>
          <p:cNvPr id="7" name="灯片编号占位符 11">
            <a:extLst>
              <a:ext uri="{FF2B5EF4-FFF2-40B4-BE49-F238E27FC236}">
                <a16:creationId xmlns:a16="http://schemas.microsoft.com/office/drawing/2014/main" id="{247E2BF0-5B26-4A04-955C-BC644C03ED7E}"/>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13</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8F3C3512-DCB7-4CA2-98AE-C5DE86BFF81D}"/>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pic>
        <p:nvPicPr>
          <p:cNvPr id="33795" name="图片 9">
            <a:extLst>
              <a:ext uri="{FF2B5EF4-FFF2-40B4-BE49-F238E27FC236}">
                <a16:creationId xmlns:a16="http://schemas.microsoft.com/office/drawing/2014/main" id="{96394A9C-5564-48D1-B388-9C42868D3A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1483518"/>
            <a:ext cx="2671763" cy="2725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6" name="图片 38">
            <a:extLst>
              <a:ext uri="{FF2B5EF4-FFF2-40B4-BE49-F238E27FC236}">
                <a16:creationId xmlns:a16="http://schemas.microsoft.com/office/drawing/2014/main" id="{C61BC351-F2E8-47E0-9A29-50960A1F91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12410" y="1584097"/>
            <a:ext cx="2376487" cy="2524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7" name="文本框 6">
            <a:extLst>
              <a:ext uri="{FF2B5EF4-FFF2-40B4-BE49-F238E27FC236}">
                <a16:creationId xmlns:a16="http://schemas.microsoft.com/office/drawing/2014/main" id="{2CD817D9-B4FE-4017-8B50-EC9D64DE8480}"/>
              </a:ext>
            </a:extLst>
          </p:cNvPr>
          <p:cNvSpPr txBox="1">
            <a:spLocks noChangeArrowheads="1"/>
          </p:cNvSpPr>
          <p:nvPr/>
        </p:nvSpPr>
        <p:spPr bwMode="auto">
          <a:xfrm>
            <a:off x="1763688" y="4189413"/>
            <a:ext cx="13684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r>
              <a:rPr lang="zh-CN" altLang="en-US" sz="2000" dirty="0"/>
              <a:t>电子货币</a:t>
            </a:r>
          </a:p>
        </p:txBody>
      </p:sp>
      <p:sp>
        <p:nvSpPr>
          <p:cNvPr id="33798" name="文本框 9">
            <a:extLst>
              <a:ext uri="{FF2B5EF4-FFF2-40B4-BE49-F238E27FC236}">
                <a16:creationId xmlns:a16="http://schemas.microsoft.com/office/drawing/2014/main" id="{03F6CB25-801E-4281-9E4F-320A0B4B19BA}"/>
              </a:ext>
            </a:extLst>
          </p:cNvPr>
          <p:cNvSpPr txBox="1">
            <a:spLocks noChangeArrowheads="1"/>
          </p:cNvSpPr>
          <p:nvPr/>
        </p:nvSpPr>
        <p:spPr bwMode="auto">
          <a:xfrm>
            <a:off x="5724128" y="4128294"/>
            <a:ext cx="23050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r>
              <a:rPr lang="zh-CN" altLang="en-US" sz="2000" dirty="0"/>
              <a:t>数字货币</a:t>
            </a:r>
            <a:r>
              <a:rPr lang="en-US" altLang="zh-CN" sz="2000" dirty="0"/>
              <a:t>(</a:t>
            </a:r>
            <a:r>
              <a:rPr lang="zh-CN" altLang="en-US" sz="2000" dirty="0"/>
              <a:t>密码币</a:t>
            </a:r>
            <a:r>
              <a:rPr lang="en-US" altLang="zh-CN" sz="2000" dirty="0"/>
              <a:t>)</a:t>
            </a:r>
            <a:endParaRPr lang="zh-CN" altLang="en-US" sz="2000" dirty="0"/>
          </a:p>
        </p:txBody>
      </p:sp>
      <p:sp>
        <p:nvSpPr>
          <p:cNvPr id="35847" name="文本框 11">
            <a:extLst>
              <a:ext uri="{FF2B5EF4-FFF2-40B4-BE49-F238E27FC236}">
                <a16:creationId xmlns:a16="http://schemas.microsoft.com/office/drawing/2014/main" id="{B7F29DC1-834E-40D2-B5AE-42A1A8616EE3}"/>
              </a:ext>
            </a:extLst>
          </p:cNvPr>
          <p:cNvSpPr txBox="1">
            <a:spLocks noChangeArrowheads="1"/>
          </p:cNvSpPr>
          <p:nvPr/>
        </p:nvSpPr>
        <p:spPr bwMode="auto">
          <a:xfrm>
            <a:off x="395288" y="4867275"/>
            <a:ext cx="8497887" cy="1677988"/>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marL="180000" indent="-180000" algn="just">
              <a:spcBef>
                <a:spcPts val="600"/>
              </a:spcBef>
              <a:defRPr/>
            </a:pPr>
            <a:r>
              <a:rPr lang="zh-CN" altLang="en-US" sz="2200" dirty="0">
                <a:solidFill>
                  <a:srgbClr val="333333"/>
                </a:solidFill>
                <a:latin typeface="+mj-ea"/>
              </a:rPr>
              <a:t>发展到后来，人们觉得纸币也麻烦，于是有了方便付款的电子货币</a:t>
            </a:r>
          </a:p>
          <a:p>
            <a:pPr marL="180000" indent="-180000" algn="just">
              <a:spcBef>
                <a:spcPts val="600"/>
              </a:spcBef>
              <a:defRPr/>
            </a:pPr>
            <a:r>
              <a:rPr lang="zh-CN" altLang="en-US" sz="2200" dirty="0">
                <a:solidFill>
                  <a:srgbClr val="333333"/>
                </a:solidFill>
                <a:latin typeface="+mj-ea"/>
                <a:ea typeface="+mj-ea"/>
              </a:rPr>
              <a:t>由电子货币发展到数字货币</a:t>
            </a:r>
            <a:endParaRPr lang="en-US" altLang="zh-CN" sz="2200" dirty="0">
              <a:solidFill>
                <a:srgbClr val="333333"/>
              </a:solidFill>
              <a:latin typeface="+mj-ea"/>
              <a:ea typeface="+mj-ea"/>
            </a:endParaRPr>
          </a:p>
          <a:p>
            <a:pPr marL="180000" indent="-180000" algn="just">
              <a:spcBef>
                <a:spcPts val="600"/>
              </a:spcBef>
              <a:defRPr/>
            </a:pPr>
            <a:r>
              <a:rPr lang="zh-CN" altLang="en-US" sz="2200" dirty="0">
                <a:solidFill>
                  <a:srgbClr val="333333"/>
                </a:solidFill>
                <a:latin typeface="+mj-ea"/>
                <a:ea typeface="+mj-ea"/>
              </a:rPr>
              <a:t>两者不是实体货币</a:t>
            </a:r>
            <a:endParaRPr lang="en-US" altLang="zh-CN" sz="2200" dirty="0">
              <a:solidFill>
                <a:srgbClr val="333333"/>
              </a:solidFill>
              <a:latin typeface="+mj-ea"/>
              <a:ea typeface="+mj-ea"/>
            </a:endParaRPr>
          </a:p>
          <a:p>
            <a:pPr marL="180000" indent="-180000" algn="just">
              <a:spcBef>
                <a:spcPts val="600"/>
              </a:spcBef>
              <a:defRPr/>
            </a:pPr>
            <a:r>
              <a:rPr lang="zh-CN" altLang="en-US" sz="2200" dirty="0">
                <a:solidFill>
                  <a:srgbClr val="333333"/>
                </a:solidFill>
                <a:latin typeface="+mj-ea"/>
                <a:ea typeface="+mj-ea"/>
              </a:rPr>
              <a:t>这里统称记账货币</a:t>
            </a:r>
          </a:p>
        </p:txBody>
      </p:sp>
      <p:cxnSp>
        <p:nvCxnSpPr>
          <p:cNvPr id="14" name="直接箭头连接符 13">
            <a:extLst>
              <a:ext uri="{FF2B5EF4-FFF2-40B4-BE49-F238E27FC236}">
                <a16:creationId xmlns:a16="http://schemas.microsoft.com/office/drawing/2014/main" id="{EB7B5C8C-2906-4D35-95FE-857714A1CE88}"/>
              </a:ext>
            </a:extLst>
          </p:cNvPr>
          <p:cNvCxnSpPr>
            <a:stCxn id="33795" idx="3"/>
            <a:endCxn id="33796" idx="1"/>
          </p:cNvCxnSpPr>
          <p:nvPr/>
        </p:nvCxnSpPr>
        <p:spPr>
          <a:xfrm flipV="1">
            <a:off x="3643363" y="2846160"/>
            <a:ext cx="1769047" cy="2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49">
            <a:extLst>
              <a:ext uri="{FF2B5EF4-FFF2-40B4-BE49-F238E27FC236}">
                <a16:creationId xmlns:a16="http://schemas.microsoft.com/office/drawing/2014/main" id="{3D3CEE0B-4BA4-42AD-AB9B-692C9AF96376}"/>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7.1.3 </a:t>
            </a:r>
            <a:r>
              <a:rPr lang="zh-CN" altLang="en-US" sz="2400" b="1" dirty="0">
                <a:latin typeface="黑体" panose="02010609060101010101" pitchFamily="49" charset="-122"/>
                <a:ea typeface="黑体" panose="02010609060101010101" pitchFamily="49" charset="-122"/>
              </a:rPr>
              <a:t>货币的发展</a:t>
            </a:r>
          </a:p>
        </p:txBody>
      </p:sp>
      <p:sp>
        <p:nvSpPr>
          <p:cNvPr id="15" name="灯片编号占位符 11">
            <a:extLst>
              <a:ext uri="{FF2B5EF4-FFF2-40B4-BE49-F238E27FC236}">
                <a16:creationId xmlns:a16="http://schemas.microsoft.com/office/drawing/2014/main" id="{7180A1EF-E0B8-438A-988C-9704F8706C74}"/>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14</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2A79345-0639-45A8-9273-CFBB550A0B98}"/>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5" name="矩形 4">
            <a:extLst>
              <a:ext uri="{FF2B5EF4-FFF2-40B4-BE49-F238E27FC236}">
                <a16:creationId xmlns:a16="http://schemas.microsoft.com/office/drawing/2014/main" id="{EA36430E-654B-483D-B52F-66EA6F1F4FC7}"/>
              </a:ext>
            </a:extLst>
          </p:cNvPr>
          <p:cNvSpPr/>
          <p:nvPr/>
        </p:nvSpPr>
        <p:spPr>
          <a:xfrm>
            <a:off x="250825" y="1747272"/>
            <a:ext cx="8642350" cy="2678112"/>
          </a:xfrm>
          <a:prstGeom prst="rect">
            <a:avLst/>
          </a:prstGeom>
        </p:spPr>
        <p:txBody>
          <a:bodyPr>
            <a:spAutoFit/>
          </a:bodyPr>
          <a:lstStyle/>
          <a:p>
            <a:pPr marL="180000" indent="-180000" algn="just">
              <a:buFont typeface="Arial" panose="020B0604020202020204" pitchFamily="34" charset="0"/>
              <a:buChar char="•"/>
              <a:defRPr/>
            </a:pPr>
            <a:r>
              <a:rPr lang="zh-CN" altLang="en-US" sz="2400" dirty="0">
                <a:solidFill>
                  <a:srgbClr val="333333"/>
                </a:solidFill>
                <a:latin typeface="+mn-ea"/>
                <a:ea typeface="+mn-ea"/>
              </a:rPr>
              <a:t>中共中央政治局</a:t>
            </a:r>
            <a:r>
              <a:rPr lang="en-US" altLang="zh-CN" sz="2400" dirty="0">
                <a:solidFill>
                  <a:srgbClr val="333333"/>
                </a:solidFill>
                <a:latin typeface="+mn-ea"/>
                <a:ea typeface="+mn-ea"/>
              </a:rPr>
              <a:t>2019</a:t>
            </a:r>
            <a:r>
              <a:rPr lang="zh-CN" altLang="en-US" sz="2400" dirty="0">
                <a:solidFill>
                  <a:srgbClr val="333333"/>
                </a:solidFill>
                <a:latin typeface="+mn-ea"/>
                <a:ea typeface="+mn-ea"/>
              </a:rPr>
              <a:t>年</a:t>
            </a:r>
            <a:r>
              <a:rPr lang="en-US" altLang="zh-CN" sz="2400" dirty="0">
                <a:solidFill>
                  <a:srgbClr val="333333"/>
                </a:solidFill>
                <a:latin typeface="+mn-ea"/>
                <a:ea typeface="+mn-ea"/>
              </a:rPr>
              <a:t>10</a:t>
            </a:r>
            <a:r>
              <a:rPr lang="zh-CN" altLang="en-US" sz="2400" dirty="0">
                <a:solidFill>
                  <a:srgbClr val="333333"/>
                </a:solidFill>
                <a:latin typeface="+mn-ea"/>
                <a:ea typeface="+mn-ea"/>
              </a:rPr>
              <a:t>月</a:t>
            </a:r>
            <a:r>
              <a:rPr lang="en-US" altLang="zh-CN" sz="2400" dirty="0">
                <a:solidFill>
                  <a:srgbClr val="333333"/>
                </a:solidFill>
                <a:latin typeface="+mn-ea"/>
                <a:ea typeface="+mn-ea"/>
              </a:rPr>
              <a:t>24</a:t>
            </a:r>
            <a:r>
              <a:rPr lang="zh-CN" altLang="en-US" sz="2400" dirty="0">
                <a:solidFill>
                  <a:srgbClr val="333333"/>
                </a:solidFill>
                <a:latin typeface="+mn-ea"/>
                <a:ea typeface="+mn-ea"/>
              </a:rPr>
              <a:t>日下午就区块链技术发展现状和趋势进行第十八次集体学习。</a:t>
            </a:r>
            <a:endParaRPr lang="en-US" altLang="zh-CN" sz="2400" dirty="0">
              <a:solidFill>
                <a:srgbClr val="333333"/>
              </a:solidFill>
              <a:latin typeface="+mn-ea"/>
              <a:ea typeface="+mn-ea"/>
            </a:endParaRPr>
          </a:p>
          <a:p>
            <a:pPr marL="180000" indent="-180000" algn="just">
              <a:buFont typeface="Arial" panose="020B0604020202020204" pitchFamily="34" charset="0"/>
              <a:buChar char="•"/>
              <a:defRPr/>
            </a:pPr>
            <a:r>
              <a:rPr lang="zh-CN" altLang="en-US" sz="2400" dirty="0">
                <a:solidFill>
                  <a:srgbClr val="333333"/>
                </a:solidFill>
                <a:latin typeface="+mn-ea"/>
                <a:ea typeface="+mn-ea"/>
              </a:rPr>
              <a:t>中共中央总书记习近平在主持学习时强调，区块链技术的集成应用在新的技术革新和产业变革中起着重要作用。</a:t>
            </a:r>
            <a:endParaRPr lang="en-US" altLang="zh-CN" sz="2400" dirty="0">
              <a:solidFill>
                <a:srgbClr val="333333"/>
              </a:solidFill>
              <a:latin typeface="+mn-ea"/>
              <a:ea typeface="+mn-ea"/>
            </a:endParaRPr>
          </a:p>
          <a:p>
            <a:pPr marL="180000" indent="-180000" algn="just">
              <a:buFont typeface="Arial" panose="020B0604020202020204" pitchFamily="34" charset="0"/>
              <a:buChar char="•"/>
              <a:defRPr/>
            </a:pPr>
            <a:r>
              <a:rPr lang="zh-CN" altLang="en-US" sz="2400" dirty="0">
                <a:solidFill>
                  <a:srgbClr val="333333"/>
                </a:solidFill>
                <a:latin typeface="+mn-ea"/>
                <a:ea typeface="+mn-ea"/>
              </a:rPr>
              <a:t>我们要把区块链作为核心技术自主创新的重要突破口，明确主攻方向，加大投入力度，着力攻克一批关键核心技术，加快推动区块链技术和产业创新发展。</a:t>
            </a:r>
          </a:p>
        </p:txBody>
      </p:sp>
      <p:graphicFrame>
        <p:nvGraphicFramePr>
          <p:cNvPr id="36868" name="对象 1">
            <a:extLst>
              <a:ext uri="{FF2B5EF4-FFF2-40B4-BE49-F238E27FC236}">
                <a16:creationId xmlns:a16="http://schemas.microsoft.com/office/drawing/2014/main" id="{5E862894-BF7D-4736-A883-1E866C7CC465}"/>
              </a:ext>
            </a:extLst>
          </p:cNvPr>
          <p:cNvGraphicFramePr>
            <a:graphicFrameLocks noChangeAspect="1"/>
          </p:cNvGraphicFramePr>
          <p:nvPr/>
        </p:nvGraphicFramePr>
        <p:xfrm>
          <a:off x="900113" y="4567238"/>
          <a:ext cx="2554287" cy="1487487"/>
        </p:xfrm>
        <a:graphic>
          <a:graphicData uri="http://schemas.openxmlformats.org/presentationml/2006/ole">
            <mc:AlternateContent xmlns:mc="http://schemas.openxmlformats.org/markup-compatibility/2006">
              <mc:Choice xmlns:v="urn:schemas-microsoft-com:vml" Requires="v">
                <p:oleObj spid="_x0000_s1040" name="Image" r:id="rId4" imgW="3466667" imgH="2019048" progId="Photoshop.Image.16">
                  <p:embed/>
                </p:oleObj>
              </mc:Choice>
              <mc:Fallback>
                <p:oleObj name="Image" r:id="rId4" imgW="3466667" imgH="2019048" progId="Photoshop.Image.16">
                  <p:embed/>
                  <p:pic>
                    <p:nvPicPr>
                      <p:cNvPr id="0" name="对象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0113" y="4567238"/>
                        <a:ext cx="2554287" cy="1487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36869" name="Picture 9">
            <a:extLst>
              <a:ext uri="{FF2B5EF4-FFF2-40B4-BE49-F238E27FC236}">
                <a16:creationId xmlns:a16="http://schemas.microsoft.com/office/drawing/2014/main" id="{15C8E8AF-57B9-4B66-8F1A-0F1B18DB130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24300" y="4560888"/>
            <a:ext cx="1876425" cy="149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36870" name="对象 7">
            <a:extLst>
              <a:ext uri="{FF2B5EF4-FFF2-40B4-BE49-F238E27FC236}">
                <a16:creationId xmlns:a16="http://schemas.microsoft.com/office/drawing/2014/main" id="{E08196C7-D6DB-43F3-8CCD-EA317DB3D0C7}"/>
              </a:ext>
            </a:extLst>
          </p:cNvPr>
          <p:cNvGraphicFramePr>
            <a:graphicFrameLocks noChangeAspect="1"/>
          </p:cNvGraphicFramePr>
          <p:nvPr/>
        </p:nvGraphicFramePr>
        <p:xfrm>
          <a:off x="6659563" y="4630738"/>
          <a:ext cx="1441450" cy="1441450"/>
        </p:xfrm>
        <a:graphic>
          <a:graphicData uri="http://schemas.openxmlformats.org/presentationml/2006/ole">
            <mc:AlternateContent xmlns:mc="http://schemas.openxmlformats.org/markup-compatibility/2006">
              <mc:Choice xmlns:v="urn:schemas-microsoft-com:vml" Requires="v">
                <p:oleObj spid="_x0000_s1041" name="Image" r:id="rId7" imgW="5866667" imgH="5866667" progId="Photoshop.Image.16">
                  <p:embed/>
                </p:oleObj>
              </mc:Choice>
              <mc:Fallback>
                <p:oleObj name="Image" r:id="rId7" imgW="5866667" imgH="5866667" progId="Photoshop.Image.16">
                  <p:embed/>
                  <p:pic>
                    <p:nvPicPr>
                      <p:cNvPr id="0" name="对象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59563" y="4630738"/>
                        <a:ext cx="1441450" cy="144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8" name="TextBox 49">
            <a:extLst>
              <a:ext uri="{FF2B5EF4-FFF2-40B4-BE49-F238E27FC236}">
                <a16:creationId xmlns:a16="http://schemas.microsoft.com/office/drawing/2014/main" id="{D603F301-0C13-4334-A182-310077E0A4DF}"/>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9" name="灯片编号占位符 11">
            <a:extLst>
              <a:ext uri="{FF2B5EF4-FFF2-40B4-BE49-F238E27FC236}">
                <a16:creationId xmlns:a16="http://schemas.microsoft.com/office/drawing/2014/main" id="{66BC8A17-D9CB-49EB-BC8D-B511ED4C9BCD}"/>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15</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F6993F98-BC50-47E4-B281-6EFABB036500}"/>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35847" name="文本框 11">
            <a:extLst>
              <a:ext uri="{FF2B5EF4-FFF2-40B4-BE49-F238E27FC236}">
                <a16:creationId xmlns:a16="http://schemas.microsoft.com/office/drawing/2014/main" id="{7CF25EBF-DCE4-4789-B2C3-D8FBEEAE8D0C}"/>
              </a:ext>
            </a:extLst>
          </p:cNvPr>
          <p:cNvSpPr txBox="1">
            <a:spLocks noChangeArrowheads="1"/>
          </p:cNvSpPr>
          <p:nvPr/>
        </p:nvSpPr>
        <p:spPr bwMode="auto">
          <a:xfrm>
            <a:off x="770582" y="1606551"/>
            <a:ext cx="8066087" cy="830263"/>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400" dirty="0">
                <a:solidFill>
                  <a:srgbClr val="333333"/>
                </a:solidFill>
                <a:latin typeface="+mn-ea"/>
                <a:ea typeface="+mn-ea"/>
              </a:rPr>
              <a:t>记账货币不是实体货币，他们面临</a:t>
            </a:r>
            <a:r>
              <a:rPr lang="zh-CN" altLang="en-US" sz="2400" b="1" dirty="0">
                <a:solidFill>
                  <a:srgbClr val="FF0000"/>
                </a:solidFill>
                <a:latin typeface="+mn-ea"/>
                <a:ea typeface="+mn-ea"/>
              </a:rPr>
              <a:t>记账问题</a:t>
            </a:r>
            <a:r>
              <a:rPr lang="zh-CN" altLang="en-US" sz="2400" dirty="0">
                <a:solidFill>
                  <a:srgbClr val="333333"/>
                </a:solidFill>
                <a:latin typeface="+mn-ea"/>
                <a:ea typeface="+mn-ea"/>
              </a:rPr>
              <a:t>：</a:t>
            </a:r>
            <a:endParaRPr lang="en-US" altLang="zh-CN" sz="2400" dirty="0">
              <a:solidFill>
                <a:srgbClr val="333333"/>
              </a:solidFill>
              <a:latin typeface="+mn-ea"/>
              <a:ea typeface="+mn-ea"/>
            </a:endParaRPr>
          </a:p>
          <a:p>
            <a:pPr marL="180000" indent="-180000">
              <a:spcBef>
                <a:spcPct val="0"/>
              </a:spcBef>
              <a:defRPr/>
            </a:pPr>
            <a:r>
              <a:rPr lang="zh-CN" altLang="en-US" sz="2400" dirty="0">
                <a:solidFill>
                  <a:srgbClr val="333333"/>
                </a:solidFill>
                <a:latin typeface="+mn-ea"/>
                <a:ea typeface="+mn-ea"/>
              </a:rPr>
              <a:t>由于缺少了实体的交换，谁来负责记录交易的过程呢！</a:t>
            </a:r>
            <a:endParaRPr lang="en-US" altLang="zh-CN" sz="2400" dirty="0">
              <a:solidFill>
                <a:srgbClr val="333333"/>
              </a:solidFill>
              <a:latin typeface="+mn-ea"/>
              <a:ea typeface="+mn-ea"/>
            </a:endParaRPr>
          </a:p>
        </p:txBody>
      </p:sp>
      <p:pic>
        <p:nvPicPr>
          <p:cNvPr id="38916" name="图片 1">
            <a:extLst>
              <a:ext uri="{FF2B5EF4-FFF2-40B4-BE49-F238E27FC236}">
                <a16:creationId xmlns:a16="http://schemas.microsoft.com/office/drawing/2014/main" id="{7BC77966-34C2-4C8D-AEFF-74C2DECC673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65360" y="3071813"/>
            <a:ext cx="1676400" cy="316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7" name="图片 3">
            <a:extLst>
              <a:ext uri="{FF2B5EF4-FFF2-40B4-BE49-F238E27FC236}">
                <a16:creationId xmlns:a16="http://schemas.microsoft.com/office/drawing/2014/main" id="{5D58B714-5C3A-44F7-ACB9-073D4BF743E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20975" y="3544888"/>
            <a:ext cx="2857500" cy="186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文本框 16">
            <a:extLst>
              <a:ext uri="{FF2B5EF4-FFF2-40B4-BE49-F238E27FC236}">
                <a16:creationId xmlns:a16="http://schemas.microsoft.com/office/drawing/2014/main" id="{2F148E32-4157-4F3C-AF8E-07917870D28D}"/>
              </a:ext>
            </a:extLst>
          </p:cNvPr>
          <p:cNvSpPr txBox="1"/>
          <p:nvPr/>
        </p:nvSpPr>
        <p:spPr>
          <a:xfrm>
            <a:off x="1424682" y="5895426"/>
            <a:ext cx="5019675" cy="461962"/>
          </a:xfrm>
          <a:prstGeom prst="rect">
            <a:avLst/>
          </a:prstGeom>
          <a:noFill/>
        </p:spPr>
        <p:txBody>
          <a:bodyPr>
            <a:spAutoFit/>
          </a:bodyPr>
          <a:lstStyle/>
          <a:p>
            <a:pPr algn="ctr">
              <a:defRPr/>
            </a:pPr>
            <a:r>
              <a:rPr lang="zh-CN" altLang="en-US" sz="2400" dirty="0">
                <a:latin typeface="+mn-ea"/>
                <a:ea typeface="+mn-ea"/>
              </a:rPr>
              <a:t>小明借钱给老刘</a:t>
            </a:r>
          </a:p>
        </p:txBody>
      </p:sp>
      <p:pic>
        <p:nvPicPr>
          <p:cNvPr id="38919" name="图片 8">
            <a:extLst>
              <a:ext uri="{FF2B5EF4-FFF2-40B4-BE49-F238E27FC236}">
                <a16:creationId xmlns:a16="http://schemas.microsoft.com/office/drawing/2014/main" id="{9459CE5D-2A4B-4A77-8A66-257A9C588AA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148064" y="2559052"/>
            <a:ext cx="3816350" cy="410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49">
            <a:extLst>
              <a:ext uri="{FF2B5EF4-FFF2-40B4-BE49-F238E27FC236}">
                <a16:creationId xmlns:a16="http://schemas.microsoft.com/office/drawing/2014/main" id="{B920A8FD-ECB6-40E6-ADA7-B44A08300BAD}"/>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10" name="灯片编号占位符 11">
            <a:extLst>
              <a:ext uri="{FF2B5EF4-FFF2-40B4-BE49-F238E27FC236}">
                <a16:creationId xmlns:a16="http://schemas.microsoft.com/office/drawing/2014/main" id="{33A457D5-3DE8-4C00-BB34-4A92256ECE6D}"/>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16</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1CE1AE3-B304-4191-8DBD-71FA6BBF40DD}"/>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pic>
        <p:nvPicPr>
          <p:cNvPr id="40963" name="图片 3">
            <a:extLst>
              <a:ext uri="{FF2B5EF4-FFF2-40B4-BE49-F238E27FC236}">
                <a16:creationId xmlns:a16="http://schemas.microsoft.com/office/drawing/2014/main" id="{F9893955-3485-4073-9969-7BE619283DC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03750" y="2501900"/>
            <a:ext cx="2857500" cy="186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本框 4">
            <a:extLst>
              <a:ext uri="{FF2B5EF4-FFF2-40B4-BE49-F238E27FC236}">
                <a16:creationId xmlns:a16="http://schemas.microsoft.com/office/drawing/2014/main" id="{3E87A206-7AA9-4CB8-AC81-F676FD42B682}"/>
              </a:ext>
            </a:extLst>
          </p:cNvPr>
          <p:cNvSpPr txBox="1"/>
          <p:nvPr/>
        </p:nvSpPr>
        <p:spPr>
          <a:xfrm>
            <a:off x="1763713" y="5427663"/>
            <a:ext cx="5616575" cy="461962"/>
          </a:xfrm>
          <a:prstGeom prst="rect">
            <a:avLst/>
          </a:prstGeom>
          <a:noFill/>
        </p:spPr>
        <p:txBody>
          <a:bodyPr>
            <a:spAutoFit/>
          </a:bodyPr>
          <a:lstStyle/>
          <a:p>
            <a:pPr algn="ctr">
              <a:defRPr/>
            </a:pPr>
            <a:r>
              <a:rPr lang="zh-CN" altLang="en-US" sz="2400" dirty="0">
                <a:latin typeface="+mn-ea"/>
                <a:ea typeface="+mn-ea"/>
              </a:rPr>
              <a:t>老刘借钱之后却赖账了，小明哭诉无门</a:t>
            </a:r>
          </a:p>
        </p:txBody>
      </p:sp>
      <p:pic>
        <p:nvPicPr>
          <p:cNvPr id="40965" name="图片 5">
            <a:extLst>
              <a:ext uri="{FF2B5EF4-FFF2-40B4-BE49-F238E27FC236}">
                <a16:creationId xmlns:a16="http://schemas.microsoft.com/office/drawing/2014/main" id="{A3AA95F2-1551-42C6-B60B-57726D0D649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763713" y="2205038"/>
            <a:ext cx="1733550" cy="283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49">
            <a:extLst>
              <a:ext uri="{FF2B5EF4-FFF2-40B4-BE49-F238E27FC236}">
                <a16:creationId xmlns:a16="http://schemas.microsoft.com/office/drawing/2014/main" id="{EFEA5F63-735A-4664-B285-0AFAC3855163}"/>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8" name="灯片编号占位符 11">
            <a:extLst>
              <a:ext uri="{FF2B5EF4-FFF2-40B4-BE49-F238E27FC236}">
                <a16:creationId xmlns:a16="http://schemas.microsoft.com/office/drawing/2014/main" id="{6F55A7DF-0940-4B72-831E-67B2BE602853}"/>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17</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73EB4FB-CEDD-46E2-B629-909650949CB5}"/>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5" name="文本框 4">
            <a:extLst>
              <a:ext uri="{FF2B5EF4-FFF2-40B4-BE49-F238E27FC236}">
                <a16:creationId xmlns:a16="http://schemas.microsoft.com/office/drawing/2014/main" id="{B71FFC1A-2100-42CD-805D-DB9F1D6F136D}"/>
              </a:ext>
            </a:extLst>
          </p:cNvPr>
          <p:cNvSpPr txBox="1"/>
          <p:nvPr/>
        </p:nvSpPr>
        <p:spPr>
          <a:xfrm>
            <a:off x="971550" y="5545138"/>
            <a:ext cx="7632700" cy="830262"/>
          </a:xfrm>
          <a:prstGeom prst="rect">
            <a:avLst/>
          </a:prstGeom>
          <a:noFill/>
        </p:spPr>
        <p:txBody>
          <a:bodyPr>
            <a:spAutoFit/>
          </a:bodyPr>
          <a:lstStyle/>
          <a:p>
            <a:pPr>
              <a:defRPr/>
            </a:pPr>
            <a:r>
              <a:rPr lang="zh-CN" altLang="en-US" sz="2400" dirty="0">
                <a:latin typeface="+mn-ea"/>
                <a:ea typeface="+mn-ea"/>
              </a:rPr>
              <a:t>这时小明找来了村长老王，原来老王一直有一套村子的账簿，记录着金钱的流动情况，这下老刘就跑不掉了。</a:t>
            </a:r>
          </a:p>
        </p:txBody>
      </p:sp>
      <p:pic>
        <p:nvPicPr>
          <p:cNvPr id="43012" name="图片 1">
            <a:extLst>
              <a:ext uri="{FF2B5EF4-FFF2-40B4-BE49-F238E27FC236}">
                <a16:creationId xmlns:a16="http://schemas.microsoft.com/office/drawing/2014/main" id="{84E71FE8-C15C-41A9-848B-1E27A75D316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730500"/>
            <a:ext cx="1781175" cy="2519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3" name="图片 7">
            <a:extLst>
              <a:ext uri="{FF2B5EF4-FFF2-40B4-BE49-F238E27FC236}">
                <a16:creationId xmlns:a16="http://schemas.microsoft.com/office/drawing/2014/main" id="{FA4B9A12-CE7A-4A2B-87B3-0DC76CA4ED9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098675" y="1557338"/>
            <a:ext cx="1989138" cy="149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文本框 8">
            <a:extLst>
              <a:ext uri="{FF2B5EF4-FFF2-40B4-BE49-F238E27FC236}">
                <a16:creationId xmlns:a16="http://schemas.microsoft.com/office/drawing/2014/main" id="{E4716F0A-69CC-497E-973C-9BCBED41CA32}"/>
              </a:ext>
            </a:extLst>
          </p:cNvPr>
          <p:cNvSpPr txBox="1"/>
          <p:nvPr/>
        </p:nvSpPr>
        <p:spPr>
          <a:xfrm>
            <a:off x="2405063" y="1849438"/>
            <a:ext cx="1371600" cy="430212"/>
          </a:xfrm>
          <a:prstGeom prst="rect">
            <a:avLst/>
          </a:prstGeom>
          <a:noFill/>
        </p:spPr>
        <p:txBody>
          <a:bodyPr>
            <a:spAutoFit/>
          </a:bodyPr>
          <a:lstStyle/>
          <a:p>
            <a:pPr>
              <a:defRPr/>
            </a:pPr>
            <a:r>
              <a:rPr lang="zh-CN" altLang="en-US" sz="2200" dirty="0">
                <a:latin typeface="+mn-ea"/>
                <a:ea typeface="+mn-ea"/>
              </a:rPr>
              <a:t>转账记录</a:t>
            </a:r>
          </a:p>
        </p:txBody>
      </p:sp>
      <p:sp>
        <p:nvSpPr>
          <p:cNvPr id="11" name="文本框 10">
            <a:extLst>
              <a:ext uri="{FF2B5EF4-FFF2-40B4-BE49-F238E27FC236}">
                <a16:creationId xmlns:a16="http://schemas.microsoft.com/office/drawing/2014/main" id="{9CCEFFEB-350E-4097-86C0-A4BF79D0A811}"/>
              </a:ext>
            </a:extLst>
          </p:cNvPr>
          <p:cNvSpPr txBox="1"/>
          <p:nvPr/>
        </p:nvSpPr>
        <p:spPr>
          <a:xfrm>
            <a:off x="2406650" y="2333625"/>
            <a:ext cx="1373188" cy="430213"/>
          </a:xfrm>
          <a:prstGeom prst="rect">
            <a:avLst/>
          </a:prstGeom>
          <a:noFill/>
        </p:spPr>
        <p:txBody>
          <a:bodyPr>
            <a:spAutoFit/>
          </a:bodyPr>
          <a:lstStyle/>
          <a:p>
            <a:pPr>
              <a:defRPr/>
            </a:pPr>
            <a:r>
              <a:rPr lang="zh-CN" altLang="en-US" sz="2200" dirty="0">
                <a:latin typeface="+mn-ea"/>
                <a:ea typeface="+mn-ea"/>
              </a:rPr>
              <a:t>转账记录</a:t>
            </a:r>
          </a:p>
        </p:txBody>
      </p:sp>
      <p:pic>
        <p:nvPicPr>
          <p:cNvPr id="10" name="图片 9">
            <a:extLst>
              <a:ext uri="{FF2B5EF4-FFF2-40B4-BE49-F238E27FC236}">
                <a16:creationId xmlns:a16="http://schemas.microsoft.com/office/drawing/2014/main" id="{4CB215CB-55C7-4003-8AB6-71E355A0C146}"/>
              </a:ext>
            </a:extLst>
          </p:cNvPr>
          <p:cNvPicPr>
            <a:picLocks noChangeAspect="1"/>
          </p:cNvPicPr>
          <p:nvPr/>
        </p:nvPicPr>
        <p:blipFill>
          <a:blip r:embed="rId5"/>
          <a:stretch>
            <a:fillRect/>
          </a:stretch>
        </p:blipFill>
        <p:spPr>
          <a:xfrm>
            <a:off x="6532563" y="2763838"/>
            <a:ext cx="1911350" cy="2520950"/>
          </a:xfrm>
          <a:prstGeom prst="rect">
            <a:avLst/>
          </a:prstGeom>
          <a:effectLst>
            <a:outerShdw blurRad="50800" dist="50800" dir="5400000" algn="ctr" rotWithShape="0">
              <a:srgbClr val="000000">
                <a:alpha val="0"/>
              </a:srgbClr>
            </a:outerShdw>
          </a:effectLst>
        </p:spPr>
      </p:pic>
      <p:pic>
        <p:nvPicPr>
          <p:cNvPr id="43017" name="Picture 2">
            <a:extLst>
              <a:ext uri="{FF2B5EF4-FFF2-40B4-BE49-F238E27FC236}">
                <a16:creationId xmlns:a16="http://schemas.microsoft.com/office/drawing/2014/main" id="{F8CB7085-543A-4F3E-BE1C-0012B8FA550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48088" y="3059113"/>
            <a:ext cx="1647825" cy="224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49">
            <a:extLst>
              <a:ext uri="{FF2B5EF4-FFF2-40B4-BE49-F238E27FC236}">
                <a16:creationId xmlns:a16="http://schemas.microsoft.com/office/drawing/2014/main" id="{4DAE0C44-944D-43EB-9014-EAADBF3B5A86}"/>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14" name="灯片编号占位符 11">
            <a:extLst>
              <a:ext uri="{FF2B5EF4-FFF2-40B4-BE49-F238E27FC236}">
                <a16:creationId xmlns:a16="http://schemas.microsoft.com/office/drawing/2014/main" id="{2F59D810-6825-4B37-8B59-32A72CCD09A8}"/>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18</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EDD11B3-B448-42F1-9B25-18DA2F99DDE6}"/>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pic>
        <p:nvPicPr>
          <p:cNvPr id="45059" name="图片 21">
            <a:extLst>
              <a:ext uri="{FF2B5EF4-FFF2-40B4-BE49-F238E27FC236}">
                <a16:creationId xmlns:a16="http://schemas.microsoft.com/office/drawing/2014/main" id="{504A21DD-95C0-4695-86DC-B17970C0195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8034591">
            <a:off x="2749551" y="3187700"/>
            <a:ext cx="1839912"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60" name="图片 22">
            <a:extLst>
              <a:ext uri="{FF2B5EF4-FFF2-40B4-BE49-F238E27FC236}">
                <a16:creationId xmlns:a16="http://schemas.microsoft.com/office/drawing/2014/main" id="{9E9B2863-7BA5-47BF-9C04-04C0E5B39CA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8034591">
            <a:off x="2680494" y="4520406"/>
            <a:ext cx="1841500" cy="1201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61" name="图片 7">
            <a:extLst>
              <a:ext uri="{FF2B5EF4-FFF2-40B4-BE49-F238E27FC236}">
                <a16:creationId xmlns:a16="http://schemas.microsoft.com/office/drawing/2014/main" id="{BFF9B777-1017-45BE-A813-4B0E75212E8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435600" y="4103688"/>
            <a:ext cx="2736850" cy="2116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文本框 23">
            <a:extLst>
              <a:ext uri="{FF2B5EF4-FFF2-40B4-BE49-F238E27FC236}">
                <a16:creationId xmlns:a16="http://schemas.microsoft.com/office/drawing/2014/main" id="{B4F9922A-2A63-4B10-9102-DC0972F05014}"/>
              </a:ext>
            </a:extLst>
          </p:cNvPr>
          <p:cNvSpPr txBox="1"/>
          <p:nvPr/>
        </p:nvSpPr>
        <p:spPr>
          <a:xfrm>
            <a:off x="5219700" y="1754188"/>
            <a:ext cx="3600450" cy="2308225"/>
          </a:xfrm>
          <a:prstGeom prst="rect">
            <a:avLst/>
          </a:prstGeom>
          <a:noFill/>
        </p:spPr>
        <p:txBody>
          <a:bodyPr>
            <a:spAutoFit/>
          </a:bodyPr>
          <a:lstStyle/>
          <a:p>
            <a:pPr>
              <a:defRPr/>
            </a:pPr>
            <a:r>
              <a:rPr lang="zh-CN" altLang="en-US" sz="2400" dirty="0">
                <a:solidFill>
                  <a:srgbClr val="333333"/>
                </a:solidFill>
                <a:latin typeface="+mn-ea"/>
                <a:ea typeface="+mn-ea"/>
              </a:rPr>
              <a:t>其实，老王德高望重，村里的大家都很信任他，他也掌握了我们所有人的账簿，我们也愿意把钱存到老王那里，这就是一种对</a:t>
            </a:r>
            <a:r>
              <a:rPr lang="zh-CN" altLang="en-US" sz="2400" dirty="0">
                <a:solidFill>
                  <a:srgbClr val="FF0000"/>
                </a:solidFill>
                <a:latin typeface="+mn-ea"/>
                <a:ea typeface="+mn-ea"/>
              </a:rPr>
              <a:t>中心化</a:t>
            </a:r>
            <a:r>
              <a:rPr lang="zh-CN" altLang="en-US" sz="2400" dirty="0">
                <a:solidFill>
                  <a:srgbClr val="333333"/>
                </a:solidFill>
                <a:latin typeface="+mn-ea"/>
                <a:ea typeface="+mn-ea"/>
              </a:rPr>
              <a:t>的信任。</a:t>
            </a:r>
          </a:p>
        </p:txBody>
      </p:sp>
      <p:pic>
        <p:nvPicPr>
          <p:cNvPr id="45063" name="Picture 2">
            <a:extLst>
              <a:ext uri="{FF2B5EF4-FFF2-40B4-BE49-F238E27FC236}">
                <a16:creationId xmlns:a16="http://schemas.microsoft.com/office/drawing/2014/main" id="{B855B343-4457-45C7-BCCB-B076AA79A53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5438" y="2908300"/>
            <a:ext cx="2278062" cy="286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49">
            <a:extLst>
              <a:ext uri="{FF2B5EF4-FFF2-40B4-BE49-F238E27FC236}">
                <a16:creationId xmlns:a16="http://schemas.microsoft.com/office/drawing/2014/main" id="{1CFD52E8-2B06-4793-9869-FA0E40072CA7}"/>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10" name="灯片编号占位符 11">
            <a:extLst>
              <a:ext uri="{FF2B5EF4-FFF2-40B4-BE49-F238E27FC236}">
                <a16:creationId xmlns:a16="http://schemas.microsoft.com/office/drawing/2014/main" id="{97A26431-1356-43B3-BCDB-98CEF2877ECE}"/>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19</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2">
            <a:extLst>
              <a:ext uri="{FF2B5EF4-FFF2-40B4-BE49-F238E27FC236}">
                <a16:creationId xmlns:a16="http://schemas.microsoft.com/office/drawing/2014/main" id="{3A54B681-D1F6-4BA1-A554-7A0D1B878D43}"/>
              </a:ext>
            </a:extLst>
          </p:cNvPr>
          <p:cNvSpPr>
            <a:spLocks noGrp="1" noChangeArrowheads="1"/>
          </p:cNvSpPr>
          <p:nvPr>
            <p:ph type="title"/>
          </p:nvPr>
        </p:nvSpPr>
        <p:spPr/>
        <p:txBody>
          <a:bodyPr/>
          <a:lstStyle/>
          <a:p>
            <a:pPr>
              <a:defRPr/>
            </a:pPr>
            <a:r>
              <a:rPr lang="zh-CN" altLang="en-US" sz="4000" b="1" dirty="0">
                <a:latin typeface="黑体" panose="02010609060101010101" pitchFamily="49" charset="-122"/>
                <a:ea typeface="黑体" panose="02010609060101010101" pitchFamily="49" charset="-122"/>
              </a:rPr>
              <a:t>第七章  区块链与物联网安全</a:t>
            </a:r>
            <a:endParaRPr lang="zh-CN" altLang="en-US" sz="4000" dirty="0">
              <a:latin typeface="黑体" panose="02010609060101010101" pitchFamily="49" charset="-122"/>
              <a:ea typeface="黑体" panose="02010609060101010101" pitchFamily="49" charset="-122"/>
            </a:endParaRPr>
          </a:p>
        </p:txBody>
      </p:sp>
      <p:grpSp>
        <p:nvGrpSpPr>
          <p:cNvPr id="11267" name="组合 1">
            <a:extLst>
              <a:ext uri="{FF2B5EF4-FFF2-40B4-BE49-F238E27FC236}">
                <a16:creationId xmlns:a16="http://schemas.microsoft.com/office/drawing/2014/main" id="{A5C81CFA-6DA3-4E03-982D-1D04A7DEABB5}"/>
              </a:ext>
            </a:extLst>
          </p:cNvPr>
          <p:cNvGrpSpPr>
            <a:grpSpLocks/>
          </p:cNvGrpSpPr>
          <p:nvPr/>
        </p:nvGrpSpPr>
        <p:grpSpPr bwMode="auto">
          <a:xfrm>
            <a:off x="2267744" y="1884373"/>
            <a:ext cx="4724400" cy="1044575"/>
            <a:chOff x="2286000" y="2889056"/>
            <a:chExt cx="4724400" cy="1044000"/>
          </a:xfrm>
        </p:grpSpPr>
        <p:sp>
          <p:nvSpPr>
            <p:cNvPr id="7" name="AutoShape 66">
              <a:extLst>
                <a:ext uri="{FF2B5EF4-FFF2-40B4-BE49-F238E27FC236}">
                  <a16:creationId xmlns:a16="http://schemas.microsoft.com/office/drawing/2014/main" id="{C6CC274A-EC96-4FD2-B5CF-B4D223FFB541}"/>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8" name="AutoShape 67">
              <a:extLst>
                <a:ext uri="{FF2B5EF4-FFF2-40B4-BE49-F238E27FC236}">
                  <a16:creationId xmlns:a16="http://schemas.microsoft.com/office/drawing/2014/main" id="{2F974D57-85EA-4E50-97FA-165A647B8BA9}"/>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9" name="Text Box 68">
              <a:extLst>
                <a:ext uri="{FF2B5EF4-FFF2-40B4-BE49-F238E27FC236}">
                  <a16:creationId xmlns:a16="http://schemas.microsoft.com/office/drawing/2014/main" id="{C3B2841C-1054-4311-A0DE-1ACA798943BE}"/>
                </a:ext>
              </a:extLst>
            </p:cNvPr>
            <p:cNvSpPr txBox="1">
              <a:spLocks noChangeArrowheads="1"/>
            </p:cNvSpPr>
            <p:nvPr/>
          </p:nvSpPr>
          <p:spPr bwMode="gray">
            <a:xfrm>
              <a:off x="3102206" y="3149328"/>
              <a:ext cx="3429000"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defRPr/>
              </a:pP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区块链</a:t>
              </a:r>
              <a:r>
                <a:rPr lang="zh-CN" altLang="en-US" sz="2400" b="1" dirty="0">
                  <a:solidFill>
                    <a:schemeClr val="bg1"/>
                  </a:solidFill>
                  <a:effectLst>
                    <a:outerShdw blurRad="38100" dist="38100" dir="2700000" algn="tl">
                      <a:srgbClr val="000000">
                        <a:alpha val="43137"/>
                      </a:srgbClr>
                    </a:outerShdw>
                  </a:effectLst>
                  <a:latin typeface="Arial" panose="020B0604020202020204" pitchFamily="34" charset="0"/>
                </a:rPr>
                <a:t>简介</a:t>
              </a:r>
            </a:p>
          </p:txBody>
        </p:sp>
        <p:sp>
          <p:nvSpPr>
            <p:cNvPr id="10" name="Text Box 69">
              <a:extLst>
                <a:ext uri="{FF2B5EF4-FFF2-40B4-BE49-F238E27FC236}">
                  <a16:creationId xmlns:a16="http://schemas.microsoft.com/office/drawing/2014/main" id="{01DB50BE-BA1E-4114-90FA-A8127FDC21F6}"/>
                </a:ext>
              </a:extLst>
            </p:cNvPr>
            <p:cNvSpPr txBox="1">
              <a:spLocks noChangeArrowheads="1"/>
            </p:cNvSpPr>
            <p:nvPr/>
          </p:nvSpPr>
          <p:spPr bwMode="gray">
            <a:xfrm>
              <a:off x="2504484" y="3178974"/>
              <a:ext cx="61266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chemeClr val="bg1"/>
                  </a:solidFill>
                  <a:latin typeface="Arial" panose="020B0604020202020204" pitchFamily="34" charset="0"/>
                </a:rPr>
                <a:t>7.1</a:t>
              </a:r>
            </a:p>
          </p:txBody>
        </p:sp>
      </p:grpSp>
      <p:grpSp>
        <p:nvGrpSpPr>
          <p:cNvPr id="11269" name="组合 1">
            <a:extLst>
              <a:ext uri="{FF2B5EF4-FFF2-40B4-BE49-F238E27FC236}">
                <a16:creationId xmlns:a16="http://schemas.microsoft.com/office/drawing/2014/main" id="{24D2403E-A18B-4F94-BE08-CA637162DB7B}"/>
              </a:ext>
            </a:extLst>
          </p:cNvPr>
          <p:cNvGrpSpPr>
            <a:grpSpLocks/>
          </p:cNvGrpSpPr>
          <p:nvPr/>
        </p:nvGrpSpPr>
        <p:grpSpPr bwMode="auto">
          <a:xfrm>
            <a:off x="2275682" y="3035310"/>
            <a:ext cx="4806950" cy="1044575"/>
            <a:chOff x="2286000" y="2889056"/>
            <a:chExt cx="4806280" cy="1044000"/>
          </a:xfrm>
        </p:grpSpPr>
        <p:sp>
          <p:nvSpPr>
            <p:cNvPr id="17" name="AutoShape 66">
              <a:extLst>
                <a:ext uri="{FF2B5EF4-FFF2-40B4-BE49-F238E27FC236}">
                  <a16:creationId xmlns:a16="http://schemas.microsoft.com/office/drawing/2014/main" id="{A968EBED-9CC8-4C1D-BCF3-EEF49BF5F977}"/>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18" name="AutoShape 67">
              <a:extLst>
                <a:ext uri="{FF2B5EF4-FFF2-40B4-BE49-F238E27FC236}">
                  <a16:creationId xmlns:a16="http://schemas.microsoft.com/office/drawing/2014/main" id="{3A8F5417-1279-4A60-951A-EDD582FBE690}"/>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19" name="Text Box 68">
              <a:extLst>
                <a:ext uri="{FF2B5EF4-FFF2-40B4-BE49-F238E27FC236}">
                  <a16:creationId xmlns:a16="http://schemas.microsoft.com/office/drawing/2014/main" id="{94081E7E-90D1-4B00-9DFD-0F9CC799FBAB}"/>
                </a:ext>
              </a:extLst>
            </p:cNvPr>
            <p:cNvSpPr txBox="1">
              <a:spLocks noChangeArrowheads="1"/>
            </p:cNvSpPr>
            <p:nvPr/>
          </p:nvSpPr>
          <p:spPr bwMode="gray">
            <a:xfrm>
              <a:off x="3246222" y="3178973"/>
              <a:ext cx="384605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 typeface="Arial" panose="020B0604020202020204" pitchFamily="34" charset="0"/>
                <a:buNone/>
                <a:defRPr/>
              </a:pPr>
              <a:r>
                <a:rPr lang="zh-CN" altLang="en-US" sz="2400" b="1" dirty="0">
                  <a:solidFill>
                    <a:schemeClr val="bg1"/>
                  </a:solidFill>
                  <a:effectLst>
                    <a:outerShdw blurRad="38100" dist="38100" dir="2700000" algn="tl">
                      <a:srgbClr val="000000">
                        <a:alpha val="43137"/>
                      </a:srgbClr>
                    </a:outerShdw>
                  </a:effectLst>
                  <a:latin typeface="Arial" panose="020B0604020202020204" pitchFamily="34" charset="0"/>
                </a:rPr>
                <a:t>        隐私保护技术</a:t>
              </a:r>
            </a:p>
          </p:txBody>
        </p:sp>
        <p:sp>
          <p:nvSpPr>
            <p:cNvPr id="20" name="Text Box 69">
              <a:extLst>
                <a:ext uri="{FF2B5EF4-FFF2-40B4-BE49-F238E27FC236}">
                  <a16:creationId xmlns:a16="http://schemas.microsoft.com/office/drawing/2014/main" id="{5E123595-BA56-4B80-92EE-17E18202114C}"/>
                </a:ext>
              </a:extLst>
            </p:cNvPr>
            <p:cNvSpPr txBox="1">
              <a:spLocks noChangeArrowheads="1"/>
            </p:cNvSpPr>
            <p:nvPr/>
          </p:nvSpPr>
          <p:spPr bwMode="gray">
            <a:xfrm>
              <a:off x="2504527" y="3178974"/>
              <a:ext cx="612583"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chemeClr val="bg1"/>
                  </a:solidFill>
                  <a:latin typeface="Arial" panose="020B0604020202020204" pitchFamily="34" charset="0"/>
                </a:rPr>
                <a:t>7.2</a:t>
              </a:r>
            </a:p>
          </p:txBody>
        </p:sp>
      </p:grpSp>
      <p:grpSp>
        <p:nvGrpSpPr>
          <p:cNvPr id="11271" name="组合 1">
            <a:extLst>
              <a:ext uri="{FF2B5EF4-FFF2-40B4-BE49-F238E27FC236}">
                <a16:creationId xmlns:a16="http://schemas.microsoft.com/office/drawing/2014/main" id="{99B03B6E-80D5-4FBC-80B9-BEF7C8C7E317}"/>
              </a:ext>
            </a:extLst>
          </p:cNvPr>
          <p:cNvGrpSpPr>
            <a:grpSpLocks/>
          </p:cNvGrpSpPr>
          <p:nvPr/>
        </p:nvGrpSpPr>
        <p:grpSpPr bwMode="auto">
          <a:xfrm>
            <a:off x="2267744" y="1884373"/>
            <a:ext cx="4724400" cy="1044575"/>
            <a:chOff x="2286000" y="2889056"/>
            <a:chExt cx="4724400" cy="1044000"/>
          </a:xfrm>
        </p:grpSpPr>
        <p:sp>
          <p:nvSpPr>
            <p:cNvPr id="47" name="AutoShape 66">
              <a:extLst>
                <a:ext uri="{FF2B5EF4-FFF2-40B4-BE49-F238E27FC236}">
                  <a16:creationId xmlns:a16="http://schemas.microsoft.com/office/drawing/2014/main" id="{C6CC274A-EC96-4FD2-B5CF-B4D223FFB541}"/>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48" name="AutoShape 67">
              <a:extLst>
                <a:ext uri="{FF2B5EF4-FFF2-40B4-BE49-F238E27FC236}">
                  <a16:creationId xmlns:a16="http://schemas.microsoft.com/office/drawing/2014/main" id="{2F974D57-85EA-4E50-97FA-165A647B8BA9}"/>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49" name="Text Box 68">
              <a:extLst>
                <a:ext uri="{FF2B5EF4-FFF2-40B4-BE49-F238E27FC236}">
                  <a16:creationId xmlns:a16="http://schemas.microsoft.com/office/drawing/2014/main" id="{C3B2841C-1054-4311-A0DE-1ACA798943BE}"/>
                </a:ext>
              </a:extLst>
            </p:cNvPr>
            <p:cNvSpPr txBox="1">
              <a:spLocks noChangeArrowheads="1"/>
            </p:cNvSpPr>
            <p:nvPr/>
          </p:nvSpPr>
          <p:spPr bwMode="gray">
            <a:xfrm>
              <a:off x="3102206" y="3149328"/>
              <a:ext cx="3774050"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defRPr/>
              </a:pP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区块链</a:t>
              </a:r>
              <a:r>
                <a:rPr lang="zh-CN" altLang="en-US" sz="2400" b="1" dirty="0">
                  <a:solidFill>
                    <a:schemeClr val="bg1"/>
                  </a:solidFill>
                  <a:effectLst>
                    <a:outerShdw blurRad="38100" dist="38100" dir="2700000" algn="tl">
                      <a:srgbClr val="000000">
                        <a:alpha val="43137"/>
                      </a:srgbClr>
                    </a:outerShdw>
                  </a:effectLst>
                  <a:latin typeface="Arial" panose="020B0604020202020204" pitchFamily="34" charset="0"/>
                </a:rPr>
                <a:t>简介</a:t>
              </a:r>
            </a:p>
          </p:txBody>
        </p:sp>
        <p:sp>
          <p:nvSpPr>
            <p:cNvPr id="50" name="Text Box 69">
              <a:extLst>
                <a:ext uri="{FF2B5EF4-FFF2-40B4-BE49-F238E27FC236}">
                  <a16:creationId xmlns:a16="http://schemas.microsoft.com/office/drawing/2014/main" id="{01DB50BE-BA1E-4114-90FA-A8127FDC21F6}"/>
                </a:ext>
              </a:extLst>
            </p:cNvPr>
            <p:cNvSpPr txBox="1">
              <a:spLocks noChangeArrowheads="1"/>
            </p:cNvSpPr>
            <p:nvPr/>
          </p:nvSpPr>
          <p:spPr bwMode="gray">
            <a:xfrm>
              <a:off x="2504484" y="3178974"/>
              <a:ext cx="61266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chemeClr val="bg1"/>
                  </a:solidFill>
                  <a:latin typeface="Arial" panose="020B0604020202020204" pitchFamily="34" charset="0"/>
                </a:rPr>
                <a:t>7.1</a:t>
              </a:r>
            </a:p>
          </p:txBody>
        </p:sp>
      </p:grpSp>
      <p:grpSp>
        <p:nvGrpSpPr>
          <p:cNvPr id="11272" name="组合 1">
            <a:extLst>
              <a:ext uri="{FF2B5EF4-FFF2-40B4-BE49-F238E27FC236}">
                <a16:creationId xmlns:a16="http://schemas.microsoft.com/office/drawing/2014/main" id="{415A49FB-9E9C-4838-8F54-B5674D7C93E4}"/>
              </a:ext>
            </a:extLst>
          </p:cNvPr>
          <p:cNvGrpSpPr>
            <a:grpSpLocks/>
          </p:cNvGrpSpPr>
          <p:nvPr/>
        </p:nvGrpSpPr>
        <p:grpSpPr bwMode="auto">
          <a:xfrm>
            <a:off x="2280753" y="4235545"/>
            <a:ext cx="4806950" cy="1044575"/>
            <a:chOff x="2286000" y="2889056"/>
            <a:chExt cx="4806280" cy="1044000"/>
          </a:xfrm>
        </p:grpSpPr>
        <p:sp>
          <p:nvSpPr>
            <p:cNvPr id="52" name="AutoShape 66">
              <a:extLst>
                <a:ext uri="{FF2B5EF4-FFF2-40B4-BE49-F238E27FC236}">
                  <a16:creationId xmlns:a16="http://schemas.microsoft.com/office/drawing/2014/main" id="{A968EBED-9CC8-4C1D-BCF3-EEF49BF5F977}"/>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53" name="AutoShape 67">
              <a:extLst>
                <a:ext uri="{FF2B5EF4-FFF2-40B4-BE49-F238E27FC236}">
                  <a16:creationId xmlns:a16="http://schemas.microsoft.com/office/drawing/2014/main" id="{3A8F5417-1279-4A60-951A-EDD582FBE690}"/>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54" name="Text Box 68">
              <a:extLst>
                <a:ext uri="{FF2B5EF4-FFF2-40B4-BE49-F238E27FC236}">
                  <a16:creationId xmlns:a16="http://schemas.microsoft.com/office/drawing/2014/main" id="{94081E7E-90D1-4B00-9DFD-0F9CC799FBAB}"/>
                </a:ext>
              </a:extLst>
            </p:cNvPr>
            <p:cNvSpPr txBox="1">
              <a:spLocks noChangeArrowheads="1"/>
            </p:cNvSpPr>
            <p:nvPr/>
          </p:nvSpPr>
          <p:spPr bwMode="gray">
            <a:xfrm>
              <a:off x="3246222" y="3178973"/>
              <a:ext cx="384605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defRPr/>
              </a:pP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区块链在</a:t>
              </a:r>
              <a:r>
                <a:rPr lang="en-US" altLang="zh-CN" sz="2400" b="1" dirty="0" err="1">
                  <a:solidFill>
                    <a:schemeClr val="bg1"/>
                  </a:solidFill>
                  <a:effectLst>
                    <a:outerShdw blurRad="38100" dist="38100" dir="2700000" algn="tl">
                      <a:srgbClr val="000000">
                        <a:alpha val="43137"/>
                      </a:srgbClr>
                    </a:outerShdw>
                  </a:effectLst>
                  <a:latin typeface="Arial" panose="020B0604020202020204" pitchFamily="34" charset="0"/>
                </a:rPr>
                <a:t>IoT</a:t>
              </a: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安全中的应用</a:t>
              </a:r>
              <a:endParaRPr lang="zh-CN" altLang="en-US" sz="2400" b="1" dirty="0">
                <a:solidFill>
                  <a:schemeClr val="bg1"/>
                </a:solidFill>
                <a:effectLst>
                  <a:outerShdw blurRad="38100" dist="38100" dir="2700000" algn="tl">
                    <a:srgbClr val="000000">
                      <a:alpha val="43137"/>
                    </a:srgbClr>
                  </a:outerShdw>
                </a:effectLst>
                <a:latin typeface="Arial" panose="020B0604020202020204" pitchFamily="34" charset="0"/>
              </a:endParaRPr>
            </a:p>
          </p:txBody>
        </p:sp>
        <p:sp>
          <p:nvSpPr>
            <p:cNvPr id="55" name="Text Box 69">
              <a:extLst>
                <a:ext uri="{FF2B5EF4-FFF2-40B4-BE49-F238E27FC236}">
                  <a16:creationId xmlns:a16="http://schemas.microsoft.com/office/drawing/2014/main" id="{5E123595-BA56-4B80-92EE-17E18202114C}"/>
                </a:ext>
              </a:extLst>
            </p:cNvPr>
            <p:cNvSpPr txBox="1">
              <a:spLocks noChangeArrowheads="1"/>
            </p:cNvSpPr>
            <p:nvPr/>
          </p:nvSpPr>
          <p:spPr bwMode="gray">
            <a:xfrm>
              <a:off x="2504527" y="3178974"/>
              <a:ext cx="612583"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chemeClr val="bg1"/>
                  </a:solidFill>
                  <a:latin typeface="Arial" panose="020B0604020202020204" pitchFamily="34" charset="0"/>
                </a:rPr>
                <a:t>7.3</a:t>
              </a:r>
            </a:p>
          </p:txBody>
        </p:sp>
      </p:grpSp>
      <p:grpSp>
        <p:nvGrpSpPr>
          <p:cNvPr id="11273" name="组合 1">
            <a:extLst>
              <a:ext uri="{FF2B5EF4-FFF2-40B4-BE49-F238E27FC236}">
                <a16:creationId xmlns:a16="http://schemas.microsoft.com/office/drawing/2014/main" id="{568D4C44-9BCC-4354-B6F2-3B04192FDD2C}"/>
              </a:ext>
            </a:extLst>
          </p:cNvPr>
          <p:cNvGrpSpPr>
            <a:grpSpLocks/>
          </p:cNvGrpSpPr>
          <p:nvPr/>
        </p:nvGrpSpPr>
        <p:grpSpPr bwMode="auto">
          <a:xfrm>
            <a:off x="2275682" y="3035310"/>
            <a:ext cx="4725987" cy="1044575"/>
            <a:chOff x="2286000" y="2889056"/>
            <a:chExt cx="4724400" cy="1044000"/>
          </a:xfrm>
        </p:grpSpPr>
        <p:sp>
          <p:nvSpPr>
            <p:cNvPr id="57" name="AutoShape 66">
              <a:extLst>
                <a:ext uri="{FF2B5EF4-FFF2-40B4-BE49-F238E27FC236}">
                  <a16:creationId xmlns:a16="http://schemas.microsoft.com/office/drawing/2014/main" id="{A968EBED-9CC8-4C1D-BCF3-EEF49BF5F977}"/>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58" name="AutoShape 67">
              <a:extLst>
                <a:ext uri="{FF2B5EF4-FFF2-40B4-BE49-F238E27FC236}">
                  <a16:creationId xmlns:a16="http://schemas.microsoft.com/office/drawing/2014/main" id="{3A8F5417-1279-4A60-951A-EDD582FBE690}"/>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59" name="Text Box 68">
              <a:extLst>
                <a:ext uri="{FF2B5EF4-FFF2-40B4-BE49-F238E27FC236}">
                  <a16:creationId xmlns:a16="http://schemas.microsoft.com/office/drawing/2014/main" id="{94081E7E-90D1-4B00-9DFD-0F9CC799FBAB}"/>
                </a:ext>
              </a:extLst>
            </p:cNvPr>
            <p:cNvSpPr txBox="1">
              <a:spLocks noChangeArrowheads="1"/>
            </p:cNvSpPr>
            <p:nvPr/>
          </p:nvSpPr>
          <p:spPr bwMode="gray">
            <a:xfrm>
              <a:off x="3246222" y="3178973"/>
              <a:ext cx="3620756"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defRPr/>
              </a:pP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区块链</a:t>
              </a:r>
              <a:r>
                <a:rPr lang="zh-CN" altLang="en-US" sz="2400" b="1" dirty="0">
                  <a:solidFill>
                    <a:schemeClr val="bg1"/>
                  </a:solidFill>
                  <a:effectLst>
                    <a:outerShdw blurRad="38100" dist="38100" dir="2700000" algn="tl">
                      <a:srgbClr val="000000">
                        <a:alpha val="43137"/>
                      </a:srgbClr>
                    </a:outerShdw>
                  </a:effectLst>
                  <a:latin typeface="Arial" panose="020B0604020202020204" pitchFamily="34" charset="0"/>
                </a:rPr>
                <a:t>基本原理</a:t>
              </a:r>
            </a:p>
          </p:txBody>
        </p:sp>
        <p:sp>
          <p:nvSpPr>
            <p:cNvPr id="60" name="Text Box 69">
              <a:extLst>
                <a:ext uri="{FF2B5EF4-FFF2-40B4-BE49-F238E27FC236}">
                  <a16:creationId xmlns:a16="http://schemas.microsoft.com/office/drawing/2014/main" id="{5E123595-BA56-4B80-92EE-17E18202114C}"/>
                </a:ext>
              </a:extLst>
            </p:cNvPr>
            <p:cNvSpPr txBox="1">
              <a:spLocks noChangeArrowheads="1"/>
            </p:cNvSpPr>
            <p:nvPr/>
          </p:nvSpPr>
          <p:spPr bwMode="gray">
            <a:xfrm>
              <a:off x="2504527" y="3178974"/>
              <a:ext cx="612583"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chemeClr val="bg1"/>
                  </a:solidFill>
                  <a:latin typeface="Arial" panose="020B0604020202020204" pitchFamily="34" charset="0"/>
                </a:rPr>
                <a:t>7.2</a:t>
              </a:r>
            </a:p>
          </p:txBody>
        </p:sp>
      </p:grpSp>
      <p:sp>
        <p:nvSpPr>
          <p:cNvPr id="43" name="灯片编号占位符 11">
            <a:extLst>
              <a:ext uri="{FF2B5EF4-FFF2-40B4-BE49-F238E27FC236}">
                <a16:creationId xmlns:a16="http://schemas.microsoft.com/office/drawing/2014/main" id="{44E6AED2-9A05-40CF-B517-693FA6A61258}"/>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2</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AF79C03-F69A-456A-B04A-A3681D0D2D9D}"/>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5" name="文本框 4">
            <a:extLst>
              <a:ext uri="{FF2B5EF4-FFF2-40B4-BE49-F238E27FC236}">
                <a16:creationId xmlns:a16="http://schemas.microsoft.com/office/drawing/2014/main" id="{E3885653-533B-4CA8-BC11-E1A0CE94881A}"/>
              </a:ext>
            </a:extLst>
          </p:cNvPr>
          <p:cNvSpPr txBox="1"/>
          <p:nvPr/>
        </p:nvSpPr>
        <p:spPr>
          <a:xfrm>
            <a:off x="484188" y="3868738"/>
            <a:ext cx="4087812" cy="1939925"/>
          </a:xfrm>
          <a:prstGeom prst="rect">
            <a:avLst/>
          </a:prstGeom>
          <a:noFill/>
        </p:spPr>
        <p:txBody>
          <a:bodyPr>
            <a:spAutoFit/>
          </a:bodyPr>
          <a:lstStyle/>
          <a:p>
            <a:pPr>
              <a:defRPr/>
            </a:pPr>
            <a:r>
              <a:rPr lang="zh-CN" altLang="en-US" sz="2400" dirty="0">
                <a:latin typeface="+mn-ea"/>
                <a:ea typeface="+mn-ea"/>
              </a:rPr>
              <a:t>如果我把村里所有人都叫过来，让每个人都记录一下借钱情况呢？</a:t>
            </a:r>
            <a:endParaRPr lang="en-US" altLang="zh-CN" sz="2400" dirty="0">
              <a:latin typeface="+mn-ea"/>
              <a:ea typeface="+mn-ea"/>
            </a:endParaRPr>
          </a:p>
          <a:p>
            <a:pPr>
              <a:defRPr/>
            </a:pPr>
            <a:endParaRPr lang="en-US" altLang="zh-CN" sz="2400" dirty="0">
              <a:latin typeface="+mn-ea"/>
              <a:ea typeface="+mn-ea"/>
            </a:endParaRPr>
          </a:p>
          <a:p>
            <a:pPr>
              <a:defRPr/>
            </a:pPr>
            <a:r>
              <a:rPr lang="zh-CN" altLang="en-US" sz="2400" dirty="0">
                <a:latin typeface="+mn-ea"/>
                <a:ea typeface="+mn-ea"/>
              </a:rPr>
              <a:t>这就叫做</a:t>
            </a:r>
            <a:r>
              <a:rPr lang="zh-CN" altLang="en-US" sz="2400" dirty="0">
                <a:solidFill>
                  <a:srgbClr val="FF0000"/>
                </a:solidFill>
                <a:latin typeface="+mn-ea"/>
                <a:ea typeface="+mn-ea"/>
              </a:rPr>
              <a:t>去中心化</a:t>
            </a:r>
            <a:r>
              <a:rPr lang="zh-CN" altLang="en-US" sz="2400" dirty="0">
                <a:latin typeface="+mn-ea"/>
                <a:ea typeface="+mn-ea"/>
              </a:rPr>
              <a:t>！</a:t>
            </a:r>
          </a:p>
        </p:txBody>
      </p:sp>
      <p:pic>
        <p:nvPicPr>
          <p:cNvPr id="47108" name="图片 12">
            <a:extLst>
              <a:ext uri="{FF2B5EF4-FFF2-40B4-BE49-F238E27FC236}">
                <a16:creationId xmlns:a16="http://schemas.microsoft.com/office/drawing/2014/main" id="{D6F64313-CFB4-4877-B50C-2187D8FB2F7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68613" y="1720850"/>
            <a:ext cx="1990725" cy="149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文本框 13">
            <a:extLst>
              <a:ext uri="{FF2B5EF4-FFF2-40B4-BE49-F238E27FC236}">
                <a16:creationId xmlns:a16="http://schemas.microsoft.com/office/drawing/2014/main" id="{05583730-7B4A-4BDD-8BB0-8A46709EA789}"/>
              </a:ext>
            </a:extLst>
          </p:cNvPr>
          <p:cNvSpPr txBox="1"/>
          <p:nvPr/>
        </p:nvSpPr>
        <p:spPr>
          <a:xfrm>
            <a:off x="3175000" y="2012950"/>
            <a:ext cx="1373188" cy="430213"/>
          </a:xfrm>
          <a:prstGeom prst="rect">
            <a:avLst/>
          </a:prstGeom>
          <a:noFill/>
        </p:spPr>
        <p:txBody>
          <a:bodyPr>
            <a:spAutoFit/>
          </a:bodyPr>
          <a:lstStyle/>
          <a:p>
            <a:pPr>
              <a:defRPr/>
            </a:pPr>
            <a:r>
              <a:rPr lang="zh-CN" altLang="en-US" sz="2200" dirty="0">
                <a:latin typeface="+mn-ea"/>
                <a:ea typeface="+mn-ea"/>
              </a:rPr>
              <a:t>转账记录</a:t>
            </a:r>
          </a:p>
        </p:txBody>
      </p:sp>
      <p:sp>
        <p:nvSpPr>
          <p:cNvPr id="15" name="文本框 14">
            <a:extLst>
              <a:ext uri="{FF2B5EF4-FFF2-40B4-BE49-F238E27FC236}">
                <a16:creationId xmlns:a16="http://schemas.microsoft.com/office/drawing/2014/main" id="{5A588BEC-C9CC-4E31-8CBC-552D260D1367}"/>
              </a:ext>
            </a:extLst>
          </p:cNvPr>
          <p:cNvSpPr txBox="1"/>
          <p:nvPr/>
        </p:nvSpPr>
        <p:spPr>
          <a:xfrm>
            <a:off x="3178175" y="2497138"/>
            <a:ext cx="1371600" cy="430212"/>
          </a:xfrm>
          <a:prstGeom prst="rect">
            <a:avLst/>
          </a:prstGeom>
          <a:noFill/>
        </p:spPr>
        <p:txBody>
          <a:bodyPr>
            <a:spAutoFit/>
          </a:bodyPr>
          <a:lstStyle/>
          <a:p>
            <a:pPr>
              <a:defRPr/>
            </a:pPr>
            <a:r>
              <a:rPr lang="zh-CN" altLang="en-US" sz="2200" dirty="0">
                <a:latin typeface="+mn-ea"/>
                <a:ea typeface="+mn-ea"/>
              </a:rPr>
              <a:t>转账记录</a:t>
            </a:r>
          </a:p>
        </p:txBody>
      </p:sp>
      <p:pic>
        <p:nvPicPr>
          <p:cNvPr id="47111" name="图片 15">
            <a:extLst>
              <a:ext uri="{FF2B5EF4-FFF2-40B4-BE49-F238E27FC236}">
                <a16:creationId xmlns:a16="http://schemas.microsoft.com/office/drawing/2014/main" id="{0E36443F-4FE2-4FC2-B917-6FE2C2D4556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91075" y="3795713"/>
            <a:ext cx="1990725" cy="149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文本框 16">
            <a:extLst>
              <a:ext uri="{FF2B5EF4-FFF2-40B4-BE49-F238E27FC236}">
                <a16:creationId xmlns:a16="http://schemas.microsoft.com/office/drawing/2014/main" id="{3C98B9AA-51AB-458A-AA8E-FD13C29AE604}"/>
              </a:ext>
            </a:extLst>
          </p:cNvPr>
          <p:cNvSpPr txBox="1"/>
          <p:nvPr/>
        </p:nvSpPr>
        <p:spPr>
          <a:xfrm>
            <a:off x="5097463" y="4087813"/>
            <a:ext cx="1371600" cy="430212"/>
          </a:xfrm>
          <a:prstGeom prst="rect">
            <a:avLst/>
          </a:prstGeom>
          <a:noFill/>
        </p:spPr>
        <p:txBody>
          <a:bodyPr>
            <a:spAutoFit/>
          </a:bodyPr>
          <a:lstStyle/>
          <a:p>
            <a:pPr>
              <a:defRPr/>
            </a:pPr>
            <a:r>
              <a:rPr lang="zh-CN" altLang="en-US" sz="2200" dirty="0">
                <a:latin typeface="+mn-ea"/>
                <a:ea typeface="+mn-ea"/>
              </a:rPr>
              <a:t>转账记录</a:t>
            </a:r>
          </a:p>
        </p:txBody>
      </p:sp>
      <p:sp>
        <p:nvSpPr>
          <p:cNvPr id="18" name="文本框 17">
            <a:extLst>
              <a:ext uri="{FF2B5EF4-FFF2-40B4-BE49-F238E27FC236}">
                <a16:creationId xmlns:a16="http://schemas.microsoft.com/office/drawing/2014/main" id="{1E5BA4F1-2F12-42C9-9191-AED09F481E19}"/>
              </a:ext>
            </a:extLst>
          </p:cNvPr>
          <p:cNvSpPr txBox="1"/>
          <p:nvPr/>
        </p:nvSpPr>
        <p:spPr>
          <a:xfrm>
            <a:off x="5100638" y="4572000"/>
            <a:ext cx="1371600" cy="430213"/>
          </a:xfrm>
          <a:prstGeom prst="rect">
            <a:avLst/>
          </a:prstGeom>
          <a:noFill/>
        </p:spPr>
        <p:txBody>
          <a:bodyPr>
            <a:spAutoFit/>
          </a:bodyPr>
          <a:lstStyle/>
          <a:p>
            <a:pPr>
              <a:defRPr/>
            </a:pPr>
            <a:r>
              <a:rPr lang="zh-CN" altLang="en-US" sz="2200" dirty="0">
                <a:latin typeface="+mn-ea"/>
                <a:ea typeface="+mn-ea"/>
              </a:rPr>
              <a:t>转账记录</a:t>
            </a:r>
          </a:p>
        </p:txBody>
      </p:sp>
      <p:pic>
        <p:nvPicPr>
          <p:cNvPr id="47114" name="图片 18">
            <a:extLst>
              <a:ext uri="{FF2B5EF4-FFF2-40B4-BE49-F238E27FC236}">
                <a16:creationId xmlns:a16="http://schemas.microsoft.com/office/drawing/2014/main" id="{F97A9CFA-20BC-43DB-9C12-E7521AD4FCE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35788" y="3765550"/>
            <a:ext cx="1990725" cy="149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文本框 19">
            <a:extLst>
              <a:ext uri="{FF2B5EF4-FFF2-40B4-BE49-F238E27FC236}">
                <a16:creationId xmlns:a16="http://schemas.microsoft.com/office/drawing/2014/main" id="{932DE3D9-E427-49D1-A36B-985EEEF9BFCB}"/>
              </a:ext>
            </a:extLst>
          </p:cNvPr>
          <p:cNvSpPr txBox="1"/>
          <p:nvPr/>
        </p:nvSpPr>
        <p:spPr>
          <a:xfrm>
            <a:off x="7242175" y="4057650"/>
            <a:ext cx="1371600" cy="431800"/>
          </a:xfrm>
          <a:prstGeom prst="rect">
            <a:avLst/>
          </a:prstGeom>
          <a:noFill/>
        </p:spPr>
        <p:txBody>
          <a:bodyPr>
            <a:spAutoFit/>
          </a:bodyPr>
          <a:lstStyle/>
          <a:p>
            <a:pPr>
              <a:defRPr/>
            </a:pPr>
            <a:r>
              <a:rPr lang="zh-CN" altLang="en-US" sz="2200" dirty="0">
                <a:latin typeface="+mn-ea"/>
                <a:ea typeface="+mn-ea"/>
              </a:rPr>
              <a:t>转账记录</a:t>
            </a:r>
          </a:p>
        </p:txBody>
      </p:sp>
      <p:sp>
        <p:nvSpPr>
          <p:cNvPr id="21" name="文本框 20">
            <a:extLst>
              <a:ext uri="{FF2B5EF4-FFF2-40B4-BE49-F238E27FC236}">
                <a16:creationId xmlns:a16="http://schemas.microsoft.com/office/drawing/2014/main" id="{07A05A63-8F79-4B87-B8E9-2CD7D117B887}"/>
              </a:ext>
            </a:extLst>
          </p:cNvPr>
          <p:cNvSpPr txBox="1"/>
          <p:nvPr/>
        </p:nvSpPr>
        <p:spPr>
          <a:xfrm>
            <a:off x="7245350" y="4541838"/>
            <a:ext cx="1371600" cy="431800"/>
          </a:xfrm>
          <a:prstGeom prst="rect">
            <a:avLst/>
          </a:prstGeom>
          <a:noFill/>
        </p:spPr>
        <p:txBody>
          <a:bodyPr>
            <a:spAutoFit/>
          </a:bodyPr>
          <a:lstStyle/>
          <a:p>
            <a:pPr>
              <a:defRPr/>
            </a:pPr>
            <a:r>
              <a:rPr lang="zh-CN" altLang="en-US" sz="2200" dirty="0">
                <a:latin typeface="+mn-ea"/>
                <a:ea typeface="+mn-ea"/>
              </a:rPr>
              <a:t>转账记录</a:t>
            </a:r>
          </a:p>
        </p:txBody>
      </p:sp>
      <p:pic>
        <p:nvPicPr>
          <p:cNvPr id="47117" name="Picture 16">
            <a:extLst>
              <a:ext uri="{FF2B5EF4-FFF2-40B4-BE49-F238E27FC236}">
                <a16:creationId xmlns:a16="http://schemas.microsoft.com/office/drawing/2014/main" id="{EF0E9820-0C9B-4B02-B1CC-16902CE75A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22917" b="22917"/>
          <a:stretch>
            <a:fillRect/>
          </a:stretch>
        </p:blipFill>
        <p:spPr bwMode="auto">
          <a:xfrm>
            <a:off x="4700588" y="1412875"/>
            <a:ext cx="3913187" cy="211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Box 49">
            <a:extLst>
              <a:ext uri="{FF2B5EF4-FFF2-40B4-BE49-F238E27FC236}">
                <a16:creationId xmlns:a16="http://schemas.microsoft.com/office/drawing/2014/main" id="{8D49407E-D0D5-4B48-97CD-526A1E0847AF}"/>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22" name="灯片编号占位符 11">
            <a:extLst>
              <a:ext uri="{FF2B5EF4-FFF2-40B4-BE49-F238E27FC236}">
                <a16:creationId xmlns:a16="http://schemas.microsoft.com/office/drawing/2014/main" id="{809FEC82-B9A7-4663-9B0A-C90FEF2C2A4D}"/>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20</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CBA090E-C867-431B-834A-15E0F6E59822}"/>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pic>
        <p:nvPicPr>
          <p:cNvPr id="49155" name="图片 7">
            <a:extLst>
              <a:ext uri="{FF2B5EF4-FFF2-40B4-BE49-F238E27FC236}">
                <a16:creationId xmlns:a16="http://schemas.microsoft.com/office/drawing/2014/main" id="{6E1A6383-C43E-4932-AE1D-8C952C1CCCA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03575" y="3109913"/>
            <a:ext cx="3240088" cy="2505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文本框 23">
            <a:extLst>
              <a:ext uri="{FF2B5EF4-FFF2-40B4-BE49-F238E27FC236}">
                <a16:creationId xmlns:a16="http://schemas.microsoft.com/office/drawing/2014/main" id="{1CAA6064-409D-4601-928A-BC5C49D72995}"/>
              </a:ext>
            </a:extLst>
          </p:cNvPr>
          <p:cNvSpPr txBox="1"/>
          <p:nvPr/>
        </p:nvSpPr>
        <p:spPr>
          <a:xfrm>
            <a:off x="4932363" y="1628775"/>
            <a:ext cx="3743325" cy="1200150"/>
          </a:xfrm>
          <a:prstGeom prst="rect">
            <a:avLst/>
          </a:prstGeom>
          <a:noFill/>
        </p:spPr>
        <p:txBody>
          <a:bodyPr>
            <a:spAutoFit/>
          </a:bodyPr>
          <a:lstStyle/>
          <a:p>
            <a:pPr algn="just">
              <a:defRPr/>
            </a:pPr>
            <a:r>
              <a:rPr lang="zh-CN" altLang="en-US" sz="2400" dirty="0">
                <a:solidFill>
                  <a:srgbClr val="333333"/>
                </a:solidFill>
                <a:latin typeface="+mn-ea"/>
                <a:ea typeface="+mn-ea"/>
              </a:rPr>
              <a:t>但是随着时间的流逝，村里的大家最近对老王开始有了一些担忧！</a:t>
            </a:r>
            <a:endParaRPr lang="en-US" altLang="zh-CN" sz="2400" dirty="0">
              <a:solidFill>
                <a:srgbClr val="333333"/>
              </a:solidFill>
              <a:latin typeface="+mn-ea"/>
              <a:ea typeface="+mn-ea"/>
            </a:endParaRPr>
          </a:p>
        </p:txBody>
      </p:sp>
      <p:pic>
        <p:nvPicPr>
          <p:cNvPr id="49157" name="Picture 2">
            <a:extLst>
              <a:ext uri="{FF2B5EF4-FFF2-40B4-BE49-F238E27FC236}">
                <a16:creationId xmlns:a16="http://schemas.microsoft.com/office/drawing/2014/main" id="{8E91C0B9-0013-47C2-9D0A-1E0AA66B71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600" y="2439988"/>
            <a:ext cx="2076450"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49">
            <a:extLst>
              <a:ext uri="{FF2B5EF4-FFF2-40B4-BE49-F238E27FC236}">
                <a16:creationId xmlns:a16="http://schemas.microsoft.com/office/drawing/2014/main" id="{AB974C9A-C6CB-47CD-8C5A-9D73909A8100}"/>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8" name="灯片编号占位符 11">
            <a:extLst>
              <a:ext uri="{FF2B5EF4-FFF2-40B4-BE49-F238E27FC236}">
                <a16:creationId xmlns:a16="http://schemas.microsoft.com/office/drawing/2014/main" id="{C23315EB-5FA7-4B23-90FC-4CF821FB27B8}"/>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21</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2" name="图片 12">
            <a:extLst>
              <a:ext uri="{FF2B5EF4-FFF2-40B4-BE49-F238E27FC236}">
                <a16:creationId xmlns:a16="http://schemas.microsoft.com/office/drawing/2014/main" id="{4D46A142-876D-4DBD-BD19-7B9BE91902F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08510" y="1831710"/>
            <a:ext cx="1104900"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35BF3EC2-45F8-46DA-8699-F7B75E157A74}"/>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24" name="文本框 23">
            <a:extLst>
              <a:ext uri="{FF2B5EF4-FFF2-40B4-BE49-F238E27FC236}">
                <a16:creationId xmlns:a16="http://schemas.microsoft.com/office/drawing/2014/main" id="{22109A42-7D30-4EAE-8144-E447F82DB119}"/>
              </a:ext>
            </a:extLst>
          </p:cNvPr>
          <p:cNvSpPr txBox="1"/>
          <p:nvPr/>
        </p:nvSpPr>
        <p:spPr>
          <a:xfrm>
            <a:off x="4058073" y="1909763"/>
            <a:ext cx="4745037" cy="4154487"/>
          </a:xfrm>
          <a:prstGeom prst="rect">
            <a:avLst/>
          </a:prstGeom>
          <a:noFill/>
        </p:spPr>
        <p:txBody>
          <a:bodyPr>
            <a:spAutoFit/>
          </a:bodyPr>
          <a:lstStyle/>
          <a:p>
            <a:pPr marL="288000" indent="-288000">
              <a:buFont typeface="+mj-lt"/>
              <a:buAutoNum type="arabicPeriod"/>
              <a:defRPr/>
            </a:pPr>
            <a:r>
              <a:rPr lang="zh-CN" altLang="en-US" sz="2400" dirty="0">
                <a:solidFill>
                  <a:srgbClr val="333333"/>
                </a:solidFill>
                <a:latin typeface="+mn-ea"/>
                <a:ea typeface="+mn-ea"/>
              </a:rPr>
              <a:t>老王年迈已高，万一有个三长两短，那账簿和钱怎么办？</a:t>
            </a:r>
            <a:endParaRPr lang="en-US" altLang="zh-CN" sz="2400" dirty="0">
              <a:solidFill>
                <a:srgbClr val="333333"/>
              </a:solidFill>
              <a:latin typeface="+mn-ea"/>
              <a:ea typeface="+mn-ea"/>
            </a:endParaRPr>
          </a:p>
          <a:p>
            <a:pPr marL="288000" indent="-288000">
              <a:buFont typeface="+mj-lt"/>
              <a:buAutoNum type="arabicPeriod"/>
              <a:defRPr/>
            </a:pPr>
            <a:endParaRPr lang="en-US" altLang="zh-CN" sz="2400" dirty="0">
              <a:solidFill>
                <a:srgbClr val="333333"/>
              </a:solidFill>
              <a:latin typeface="+mn-ea"/>
              <a:ea typeface="+mn-ea"/>
            </a:endParaRPr>
          </a:p>
          <a:p>
            <a:pPr marL="288000" indent="-288000" algn="ctr">
              <a:buFont typeface="+mj-lt"/>
              <a:buAutoNum type="arabicPeriod"/>
              <a:defRPr/>
            </a:pPr>
            <a:endParaRPr lang="en-US" altLang="zh-CN" sz="2400" dirty="0">
              <a:latin typeface="+mn-ea"/>
              <a:ea typeface="+mn-ea"/>
            </a:endParaRPr>
          </a:p>
          <a:p>
            <a:pPr marL="288000" indent="-288000">
              <a:buFont typeface="+mj-lt"/>
              <a:buAutoNum type="arabicPeriod"/>
              <a:defRPr/>
            </a:pPr>
            <a:r>
              <a:rPr lang="zh-CN" altLang="en-US" sz="2400" dirty="0">
                <a:solidFill>
                  <a:srgbClr val="333333"/>
                </a:solidFill>
                <a:latin typeface="+mn-ea"/>
                <a:ea typeface="+mn-ea"/>
              </a:rPr>
              <a:t>村里最近有小偷出现，万一账簿被偷了怎么办？</a:t>
            </a:r>
            <a:endParaRPr lang="en-US" altLang="zh-CN" sz="2400" dirty="0">
              <a:solidFill>
                <a:srgbClr val="333333"/>
              </a:solidFill>
              <a:latin typeface="+mn-ea"/>
              <a:ea typeface="+mn-ea"/>
            </a:endParaRPr>
          </a:p>
          <a:p>
            <a:pPr marL="288000" indent="-288000">
              <a:buFont typeface="+mj-lt"/>
              <a:buAutoNum type="arabicPeriod"/>
              <a:defRPr/>
            </a:pPr>
            <a:endParaRPr lang="en-US" altLang="zh-CN" sz="2400" dirty="0">
              <a:solidFill>
                <a:srgbClr val="333333"/>
              </a:solidFill>
              <a:latin typeface="+mn-ea"/>
              <a:ea typeface="+mn-ea"/>
            </a:endParaRPr>
          </a:p>
          <a:p>
            <a:pPr marL="288000" indent="-288000" algn="ctr">
              <a:buFont typeface="+mj-lt"/>
              <a:buAutoNum type="arabicPeriod"/>
              <a:defRPr/>
            </a:pPr>
            <a:endParaRPr lang="en-US" altLang="zh-CN" sz="2400" dirty="0">
              <a:latin typeface="+mn-ea"/>
              <a:ea typeface="+mn-ea"/>
            </a:endParaRPr>
          </a:p>
          <a:p>
            <a:pPr marL="288000" indent="-288000">
              <a:buFont typeface="+mj-lt"/>
              <a:buAutoNum type="arabicPeriod"/>
              <a:defRPr/>
            </a:pPr>
            <a:r>
              <a:rPr lang="zh-CN" altLang="en-US" sz="2400" dirty="0">
                <a:solidFill>
                  <a:srgbClr val="333333"/>
                </a:solidFill>
                <a:latin typeface="+mn-ea"/>
                <a:ea typeface="+mn-ea"/>
              </a:rPr>
              <a:t>老王每次记账存钱，都会向我们收取手续费，而且手续费一年比一年高，怎么办？</a:t>
            </a:r>
            <a:endParaRPr lang="en-US" altLang="zh-CN" sz="2400" dirty="0">
              <a:solidFill>
                <a:srgbClr val="333333"/>
              </a:solidFill>
              <a:latin typeface="+mn-ea"/>
              <a:ea typeface="+mn-ea"/>
            </a:endParaRPr>
          </a:p>
        </p:txBody>
      </p:sp>
      <p:pic>
        <p:nvPicPr>
          <p:cNvPr id="51205" name="图片 14">
            <a:extLst>
              <a:ext uri="{FF2B5EF4-FFF2-40B4-BE49-F238E27FC236}">
                <a16:creationId xmlns:a16="http://schemas.microsoft.com/office/drawing/2014/main" id="{672B4916-7C9A-4531-BA64-1775AC1DD76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32310" y="3317875"/>
            <a:ext cx="11049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6" name="Picture 14">
            <a:extLst>
              <a:ext uri="{FF2B5EF4-FFF2-40B4-BE49-F238E27FC236}">
                <a16:creationId xmlns:a16="http://schemas.microsoft.com/office/drawing/2014/main" id="{4768B678-6F7E-4190-9339-C2225DBE2C8D}"/>
              </a:ext>
            </a:extLst>
          </p:cNvPr>
          <p:cNvPicPr>
            <a:picLocks noChangeAspect="1" noChangeArrowheads="1"/>
          </p:cNvPicPr>
          <p:nvPr/>
        </p:nvPicPr>
        <p:blipFill>
          <a:blip r:embed="rId4" cstate="hqprint">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652835" y="2949575"/>
            <a:ext cx="1336675" cy="1339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7" name="Picture 2">
            <a:extLst>
              <a:ext uri="{FF2B5EF4-FFF2-40B4-BE49-F238E27FC236}">
                <a16:creationId xmlns:a16="http://schemas.microsoft.com/office/drawing/2014/main" id="{1C5C6E44-6674-40AC-9DFB-1417B2B11A73}"/>
              </a:ext>
            </a:extLst>
          </p:cNvPr>
          <p:cNvPicPr>
            <a:picLocks noChangeAspect="1" noChangeArrowheads="1"/>
          </p:cNvPicPr>
          <p:nvPr/>
        </p:nvPicPr>
        <p:blipFill>
          <a:blip r:embed="rId5"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52835" y="1547813"/>
            <a:ext cx="1049337" cy="132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8" name="Picture 12">
            <a:extLst>
              <a:ext uri="{FF2B5EF4-FFF2-40B4-BE49-F238E27FC236}">
                <a16:creationId xmlns:a16="http://schemas.microsoft.com/office/drawing/2014/main" id="{FDAFB8A3-6059-4AB3-8094-BC4DD9845BF4}"/>
              </a:ext>
            </a:extLst>
          </p:cNvPr>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11560" y="1525588"/>
            <a:ext cx="1182687"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9" name="Picture 18">
            <a:extLst>
              <a:ext uri="{FF2B5EF4-FFF2-40B4-BE49-F238E27FC236}">
                <a16:creationId xmlns:a16="http://schemas.microsoft.com/office/drawing/2014/main" id="{D4EDEFA3-0483-4E5D-A546-5E00207F59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9672" y="4397375"/>
            <a:ext cx="1963738" cy="166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49">
            <a:extLst>
              <a:ext uri="{FF2B5EF4-FFF2-40B4-BE49-F238E27FC236}">
                <a16:creationId xmlns:a16="http://schemas.microsoft.com/office/drawing/2014/main" id="{202CD6BA-3265-4DB7-9756-F5E24F0C4AC7}"/>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12" name="灯片编号占位符 11">
            <a:extLst>
              <a:ext uri="{FF2B5EF4-FFF2-40B4-BE49-F238E27FC236}">
                <a16:creationId xmlns:a16="http://schemas.microsoft.com/office/drawing/2014/main" id="{7814EF0E-8748-4BAE-8CC2-447D40D9E810}"/>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22</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0156B68-5340-4905-A768-79244D146C44}"/>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2" name="矩形 1">
            <a:extLst>
              <a:ext uri="{FF2B5EF4-FFF2-40B4-BE49-F238E27FC236}">
                <a16:creationId xmlns:a16="http://schemas.microsoft.com/office/drawing/2014/main" id="{00E3D78D-B38E-48B4-9706-5215245B1881}"/>
              </a:ext>
            </a:extLst>
          </p:cNvPr>
          <p:cNvSpPr/>
          <p:nvPr/>
        </p:nvSpPr>
        <p:spPr>
          <a:xfrm>
            <a:off x="3336925" y="1830388"/>
            <a:ext cx="5722938" cy="1200150"/>
          </a:xfrm>
          <a:prstGeom prst="rect">
            <a:avLst/>
          </a:prstGeom>
        </p:spPr>
        <p:txBody>
          <a:bodyPr>
            <a:spAutoFit/>
          </a:bodyPr>
          <a:lstStyle/>
          <a:p>
            <a:pPr>
              <a:defRPr/>
            </a:pPr>
            <a:r>
              <a:rPr lang="en-US" altLang="zh-CN" sz="2400" dirty="0">
                <a:latin typeface="+mn-ea"/>
                <a:ea typeface="+mn-ea"/>
              </a:rPr>
              <a:t>4.</a:t>
            </a:r>
            <a:r>
              <a:rPr lang="zh-CN" altLang="en-US" sz="2400" dirty="0">
                <a:latin typeface="+mn-ea"/>
                <a:ea typeface="+mn-ea"/>
              </a:rPr>
              <a:t>老王掉钱眼儿里去了，把我们的钱借给别人，万一我们一起去找老王拿钱，他拿不出来这么多怎么办？</a:t>
            </a:r>
            <a:endParaRPr lang="en-US" altLang="zh-CN" sz="2400" dirty="0">
              <a:latin typeface="+mn-ea"/>
              <a:ea typeface="+mn-ea"/>
            </a:endParaRPr>
          </a:p>
        </p:txBody>
      </p:sp>
      <p:sp>
        <p:nvSpPr>
          <p:cNvPr id="15" name="矩形 14">
            <a:extLst>
              <a:ext uri="{FF2B5EF4-FFF2-40B4-BE49-F238E27FC236}">
                <a16:creationId xmlns:a16="http://schemas.microsoft.com/office/drawing/2014/main" id="{EEF0B63A-E472-42D9-A26D-8C08D2E9AB22}"/>
              </a:ext>
            </a:extLst>
          </p:cNvPr>
          <p:cNvSpPr/>
          <p:nvPr/>
        </p:nvSpPr>
        <p:spPr>
          <a:xfrm>
            <a:off x="2020888" y="3540125"/>
            <a:ext cx="4752975" cy="460375"/>
          </a:xfrm>
          <a:prstGeom prst="rect">
            <a:avLst/>
          </a:prstGeom>
        </p:spPr>
        <p:txBody>
          <a:bodyPr>
            <a:spAutoFit/>
          </a:bodyPr>
          <a:lstStyle/>
          <a:p>
            <a:pPr>
              <a:defRPr/>
            </a:pPr>
            <a:r>
              <a:rPr lang="en-US" altLang="zh-CN" sz="2400" dirty="0">
                <a:latin typeface="+mn-ea"/>
                <a:ea typeface="+mn-ea"/>
              </a:rPr>
              <a:t>5.</a:t>
            </a:r>
            <a:r>
              <a:rPr lang="zh-CN" altLang="en-US" sz="2400" dirty="0">
                <a:latin typeface="+mn-ea"/>
                <a:ea typeface="+mn-ea"/>
              </a:rPr>
              <a:t>老王自己私吞了这些钱怎么办？</a:t>
            </a:r>
            <a:endParaRPr lang="en-US" altLang="zh-CN" sz="2400" dirty="0">
              <a:latin typeface="+mn-ea"/>
              <a:ea typeface="+mn-ea"/>
            </a:endParaRPr>
          </a:p>
        </p:txBody>
      </p:sp>
      <p:sp>
        <p:nvSpPr>
          <p:cNvPr id="17" name="矩形 16">
            <a:extLst>
              <a:ext uri="{FF2B5EF4-FFF2-40B4-BE49-F238E27FC236}">
                <a16:creationId xmlns:a16="http://schemas.microsoft.com/office/drawing/2014/main" id="{F0779473-CD62-492E-8920-FB6D10A6FCBE}"/>
              </a:ext>
            </a:extLst>
          </p:cNvPr>
          <p:cNvSpPr/>
          <p:nvPr/>
        </p:nvSpPr>
        <p:spPr>
          <a:xfrm>
            <a:off x="2020888" y="4076700"/>
            <a:ext cx="6921500" cy="830263"/>
          </a:xfrm>
          <a:prstGeom prst="rect">
            <a:avLst/>
          </a:prstGeom>
        </p:spPr>
        <p:txBody>
          <a:bodyPr>
            <a:spAutoFit/>
          </a:bodyPr>
          <a:lstStyle/>
          <a:p>
            <a:pPr>
              <a:defRPr/>
            </a:pPr>
            <a:r>
              <a:rPr lang="en-US" altLang="zh-CN" sz="2400" dirty="0">
                <a:latin typeface="+mn-ea"/>
                <a:ea typeface="+mn-ea"/>
              </a:rPr>
              <a:t>6.</a:t>
            </a:r>
            <a:r>
              <a:rPr lang="zh-CN" altLang="en-US" sz="2400" dirty="0">
                <a:latin typeface="+mn-ea"/>
                <a:ea typeface="+mn-ea"/>
              </a:rPr>
              <a:t>还有的担心老王要是生病，那账簿就查不了了。</a:t>
            </a:r>
            <a:endParaRPr lang="en-US" altLang="zh-CN" sz="2400" dirty="0">
              <a:latin typeface="+mn-ea"/>
              <a:ea typeface="+mn-ea"/>
            </a:endParaRPr>
          </a:p>
          <a:p>
            <a:pPr>
              <a:defRPr/>
            </a:pPr>
            <a:r>
              <a:rPr lang="en-US" altLang="zh-CN" sz="2400" dirty="0">
                <a:latin typeface="+mn-ea"/>
                <a:ea typeface="+mn-ea"/>
              </a:rPr>
              <a:t>…</a:t>
            </a:r>
          </a:p>
        </p:txBody>
      </p:sp>
      <p:sp>
        <p:nvSpPr>
          <p:cNvPr id="19" name="矩形 18">
            <a:extLst>
              <a:ext uri="{FF2B5EF4-FFF2-40B4-BE49-F238E27FC236}">
                <a16:creationId xmlns:a16="http://schemas.microsoft.com/office/drawing/2014/main" id="{308EB7BF-1374-4F08-9A70-FB8E9AF6A392}"/>
              </a:ext>
            </a:extLst>
          </p:cNvPr>
          <p:cNvSpPr/>
          <p:nvPr/>
        </p:nvSpPr>
        <p:spPr>
          <a:xfrm>
            <a:off x="1889125" y="5445125"/>
            <a:ext cx="5707063" cy="461963"/>
          </a:xfrm>
          <a:prstGeom prst="rect">
            <a:avLst/>
          </a:prstGeom>
        </p:spPr>
        <p:txBody>
          <a:bodyPr>
            <a:spAutoFit/>
          </a:bodyPr>
          <a:lstStyle/>
          <a:p>
            <a:pPr>
              <a:defRPr/>
            </a:pPr>
            <a:r>
              <a:rPr lang="zh-CN" altLang="en-US" sz="2400" dirty="0">
                <a:latin typeface="+mn-ea"/>
                <a:ea typeface="+mn-ea"/>
              </a:rPr>
              <a:t>这就是所谓的中心化所带来的巨大问题！</a:t>
            </a:r>
            <a:endParaRPr lang="en-US" altLang="zh-CN" sz="2400" dirty="0">
              <a:latin typeface="+mn-ea"/>
              <a:ea typeface="+mn-ea"/>
            </a:endParaRPr>
          </a:p>
        </p:txBody>
      </p:sp>
      <p:pic>
        <p:nvPicPr>
          <p:cNvPr id="53255" name="Picture 2">
            <a:extLst>
              <a:ext uri="{FF2B5EF4-FFF2-40B4-BE49-F238E27FC236}">
                <a16:creationId xmlns:a16="http://schemas.microsoft.com/office/drawing/2014/main" id="{66828391-BCBD-4BDF-A1C7-53FC2738878A}"/>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827088" y="1773238"/>
            <a:ext cx="1096962" cy="1379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6" name="Picture 12">
            <a:extLst>
              <a:ext uri="{FF2B5EF4-FFF2-40B4-BE49-F238E27FC236}">
                <a16:creationId xmlns:a16="http://schemas.microsoft.com/office/drawing/2014/main" id="{58F2E216-2AEE-4D17-912C-280C5BE604EF}"/>
              </a:ext>
            </a:extLst>
          </p:cNvPr>
          <p:cNvPicPr>
            <a:picLocks noChangeAspect="1" noChangeArrowheads="1"/>
          </p:cNvPicPr>
          <p:nvPr/>
        </p:nvPicPr>
        <p:blipFill>
          <a:blip r:embed="rId4">
            <a:clrChange>
              <a:clrFrom>
                <a:srgbClr val="FCFCFC"/>
              </a:clrFrom>
              <a:clrTo>
                <a:srgbClr val="FCFCFC">
                  <a:alpha val="0"/>
                </a:srgbClr>
              </a:clrTo>
            </a:clrChange>
            <a:extLst>
              <a:ext uri="{28A0092B-C50C-407E-A947-70E740481C1C}">
                <a14:useLocalDpi xmlns:a14="http://schemas.microsoft.com/office/drawing/2010/main" val="0"/>
              </a:ext>
            </a:extLst>
          </a:blip>
          <a:srcRect/>
          <a:stretch>
            <a:fillRect/>
          </a:stretch>
        </p:blipFill>
        <p:spPr bwMode="auto">
          <a:xfrm>
            <a:off x="1692275" y="1782763"/>
            <a:ext cx="1414463" cy="147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49">
            <a:extLst>
              <a:ext uri="{FF2B5EF4-FFF2-40B4-BE49-F238E27FC236}">
                <a16:creationId xmlns:a16="http://schemas.microsoft.com/office/drawing/2014/main" id="{2CA0BAAC-B0A5-4B96-9B8F-54826E37FD6E}"/>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11" name="灯片编号占位符 11">
            <a:extLst>
              <a:ext uri="{FF2B5EF4-FFF2-40B4-BE49-F238E27FC236}">
                <a16:creationId xmlns:a16="http://schemas.microsoft.com/office/drawing/2014/main" id="{85213E0C-8BC6-4564-82A1-B7CDAD602EC7}"/>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23</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A761815-7EE2-494E-ACF7-B5985725C593}"/>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pic>
        <p:nvPicPr>
          <p:cNvPr id="55299" name="图片 3">
            <a:extLst>
              <a:ext uri="{FF2B5EF4-FFF2-40B4-BE49-F238E27FC236}">
                <a16:creationId xmlns:a16="http://schemas.microsoft.com/office/drawing/2014/main" id="{64C563D5-77D0-4541-8739-BBFC1622AA6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45584" y="5111613"/>
            <a:ext cx="4297363"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矩形 11">
            <a:extLst>
              <a:ext uri="{FF2B5EF4-FFF2-40B4-BE49-F238E27FC236}">
                <a16:creationId xmlns:a16="http://schemas.microsoft.com/office/drawing/2014/main" id="{B173769D-110A-4C27-9A0F-6316386A50D4}"/>
              </a:ext>
            </a:extLst>
          </p:cNvPr>
          <p:cNvSpPr/>
          <p:nvPr/>
        </p:nvSpPr>
        <p:spPr>
          <a:xfrm>
            <a:off x="4243388" y="1542913"/>
            <a:ext cx="4900612" cy="1936750"/>
          </a:xfrm>
          <a:prstGeom prst="rect">
            <a:avLst/>
          </a:prstGeom>
        </p:spPr>
        <p:txBody>
          <a:bodyPr wrap="square">
            <a:spAutoFit/>
          </a:bodyPr>
          <a:lstStyle/>
          <a:p>
            <a:pPr>
              <a:defRPr/>
            </a:pPr>
            <a:r>
              <a:rPr lang="zh-CN" altLang="en-US" sz="2400" dirty="0">
                <a:latin typeface="+mn-ea"/>
                <a:ea typeface="+mn-ea"/>
              </a:rPr>
              <a:t>有一天，村民们就聚在一起开了个会，决定每家每户都存一个账簿，村民间的转账都通过一个大喇叭向全村的人通告，收到通知以后，村民们就在自己的账簿上记录下来</a:t>
            </a:r>
            <a:endParaRPr lang="en-US" altLang="zh-CN" sz="2400" dirty="0">
              <a:latin typeface="+mn-ea"/>
              <a:ea typeface="+mn-ea"/>
            </a:endParaRPr>
          </a:p>
        </p:txBody>
      </p:sp>
      <p:pic>
        <p:nvPicPr>
          <p:cNvPr id="55301" name="图片 4">
            <a:extLst>
              <a:ext uri="{FF2B5EF4-FFF2-40B4-BE49-F238E27FC236}">
                <a16:creationId xmlns:a16="http://schemas.microsoft.com/office/drawing/2014/main" id="{88AD4DD0-5043-4162-B47D-6A921C7B35A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5009" y="3701913"/>
            <a:ext cx="17335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302" name="图片 5">
            <a:extLst>
              <a:ext uri="{FF2B5EF4-FFF2-40B4-BE49-F238E27FC236}">
                <a16:creationId xmlns:a16="http://schemas.microsoft.com/office/drawing/2014/main" id="{EB6FE2FA-31CD-413C-BFDA-2CB8E4F8D46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239247" y="2949438"/>
            <a:ext cx="17335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303" name="图片 6">
            <a:extLst>
              <a:ext uri="{FF2B5EF4-FFF2-40B4-BE49-F238E27FC236}">
                <a16:creationId xmlns:a16="http://schemas.microsoft.com/office/drawing/2014/main" id="{B2935C27-95A4-4DC6-8638-8D874CCE3A8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014322" y="3724138"/>
            <a:ext cx="17335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304" name="图片 19">
            <a:extLst>
              <a:ext uri="{FF2B5EF4-FFF2-40B4-BE49-F238E27FC236}">
                <a16:creationId xmlns:a16="http://schemas.microsoft.com/office/drawing/2014/main" id="{36525772-D5F7-4B35-B9A3-C5EBB94261D0}"/>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78672" y="5387838"/>
            <a:ext cx="1941512" cy="145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文本框 20">
            <a:extLst>
              <a:ext uri="{FF2B5EF4-FFF2-40B4-BE49-F238E27FC236}">
                <a16:creationId xmlns:a16="http://schemas.microsoft.com/office/drawing/2014/main" id="{DF98922C-338A-418E-834D-3D11D739B109}"/>
              </a:ext>
            </a:extLst>
          </p:cNvPr>
          <p:cNvSpPr txBox="1"/>
          <p:nvPr/>
        </p:nvSpPr>
        <p:spPr>
          <a:xfrm>
            <a:off x="486647" y="5679938"/>
            <a:ext cx="1336675" cy="428625"/>
          </a:xfrm>
          <a:prstGeom prst="rect">
            <a:avLst/>
          </a:prstGeom>
          <a:noFill/>
        </p:spPr>
        <p:txBody>
          <a:bodyPr>
            <a:spAutoFit/>
          </a:bodyPr>
          <a:lstStyle/>
          <a:p>
            <a:pPr>
              <a:defRPr/>
            </a:pPr>
            <a:r>
              <a:rPr lang="zh-CN" altLang="en-US" sz="2200" dirty="0">
                <a:latin typeface="+mn-ea"/>
                <a:ea typeface="+mn-ea"/>
              </a:rPr>
              <a:t>转账记录</a:t>
            </a:r>
          </a:p>
        </p:txBody>
      </p:sp>
      <p:sp>
        <p:nvSpPr>
          <p:cNvPr id="22" name="文本框 21">
            <a:extLst>
              <a:ext uri="{FF2B5EF4-FFF2-40B4-BE49-F238E27FC236}">
                <a16:creationId xmlns:a16="http://schemas.microsoft.com/office/drawing/2014/main" id="{43BB8629-470C-4E33-B508-A692E4704737}"/>
              </a:ext>
            </a:extLst>
          </p:cNvPr>
          <p:cNvSpPr txBox="1"/>
          <p:nvPr/>
        </p:nvSpPr>
        <p:spPr>
          <a:xfrm>
            <a:off x="488234" y="6162538"/>
            <a:ext cx="1338263" cy="431800"/>
          </a:xfrm>
          <a:prstGeom prst="rect">
            <a:avLst/>
          </a:prstGeom>
          <a:noFill/>
        </p:spPr>
        <p:txBody>
          <a:bodyPr>
            <a:spAutoFit/>
          </a:bodyPr>
          <a:lstStyle/>
          <a:p>
            <a:pPr>
              <a:defRPr/>
            </a:pPr>
            <a:r>
              <a:rPr lang="zh-CN" altLang="en-US" sz="2200" dirty="0">
                <a:latin typeface="+mn-ea"/>
                <a:ea typeface="+mn-ea"/>
              </a:rPr>
              <a:t>转账记录</a:t>
            </a:r>
          </a:p>
        </p:txBody>
      </p:sp>
      <p:pic>
        <p:nvPicPr>
          <p:cNvPr id="55307" name="图片 22">
            <a:extLst>
              <a:ext uri="{FF2B5EF4-FFF2-40B4-BE49-F238E27FC236}">
                <a16:creationId xmlns:a16="http://schemas.microsoft.com/office/drawing/2014/main" id="{F0FA5BA2-A7D5-4BA7-9FFE-B20D53FFB755}"/>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794997" y="3590788"/>
            <a:ext cx="1941512" cy="146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文本框 23">
            <a:extLst>
              <a:ext uri="{FF2B5EF4-FFF2-40B4-BE49-F238E27FC236}">
                <a16:creationId xmlns:a16="http://schemas.microsoft.com/office/drawing/2014/main" id="{5D05F619-E428-41AA-A164-6C6775CE1985}"/>
              </a:ext>
            </a:extLst>
          </p:cNvPr>
          <p:cNvSpPr txBox="1"/>
          <p:nvPr/>
        </p:nvSpPr>
        <p:spPr>
          <a:xfrm>
            <a:off x="4091859" y="3873363"/>
            <a:ext cx="1336675" cy="428625"/>
          </a:xfrm>
          <a:prstGeom prst="rect">
            <a:avLst/>
          </a:prstGeom>
          <a:noFill/>
        </p:spPr>
        <p:txBody>
          <a:bodyPr>
            <a:spAutoFit/>
          </a:bodyPr>
          <a:lstStyle/>
          <a:p>
            <a:pPr>
              <a:defRPr/>
            </a:pPr>
            <a:r>
              <a:rPr lang="zh-CN" altLang="en-US" sz="2200" dirty="0">
                <a:latin typeface="+mn-ea"/>
                <a:ea typeface="+mn-ea"/>
              </a:rPr>
              <a:t>转账记录</a:t>
            </a:r>
          </a:p>
        </p:txBody>
      </p:sp>
      <p:sp>
        <p:nvSpPr>
          <p:cNvPr id="25" name="文本框 24">
            <a:extLst>
              <a:ext uri="{FF2B5EF4-FFF2-40B4-BE49-F238E27FC236}">
                <a16:creationId xmlns:a16="http://schemas.microsoft.com/office/drawing/2014/main" id="{F1128077-6AED-4CA0-BCFF-8288D572072D}"/>
              </a:ext>
            </a:extLst>
          </p:cNvPr>
          <p:cNvSpPr txBox="1"/>
          <p:nvPr/>
        </p:nvSpPr>
        <p:spPr>
          <a:xfrm>
            <a:off x="4091859" y="4327388"/>
            <a:ext cx="1336675" cy="431800"/>
          </a:xfrm>
          <a:prstGeom prst="rect">
            <a:avLst/>
          </a:prstGeom>
          <a:noFill/>
        </p:spPr>
        <p:txBody>
          <a:bodyPr>
            <a:spAutoFit/>
          </a:bodyPr>
          <a:lstStyle/>
          <a:p>
            <a:pPr>
              <a:defRPr/>
            </a:pPr>
            <a:r>
              <a:rPr lang="zh-CN" altLang="en-US" sz="2200" dirty="0">
                <a:latin typeface="+mn-ea"/>
                <a:ea typeface="+mn-ea"/>
              </a:rPr>
              <a:t>转账记录</a:t>
            </a:r>
          </a:p>
        </p:txBody>
      </p:sp>
      <p:pic>
        <p:nvPicPr>
          <p:cNvPr id="55310" name="图片 25">
            <a:extLst>
              <a:ext uri="{FF2B5EF4-FFF2-40B4-BE49-F238E27FC236}">
                <a16:creationId xmlns:a16="http://schemas.microsoft.com/office/drawing/2014/main" id="{1A30F19A-1262-4A02-AA3F-F75EFD6A911F}"/>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776322" y="5410063"/>
            <a:ext cx="1941512" cy="145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文本框 26">
            <a:extLst>
              <a:ext uri="{FF2B5EF4-FFF2-40B4-BE49-F238E27FC236}">
                <a16:creationId xmlns:a16="http://schemas.microsoft.com/office/drawing/2014/main" id="{CEAE9D9E-30CC-4FD9-A137-37F5E1FD2982}"/>
              </a:ext>
            </a:extLst>
          </p:cNvPr>
          <p:cNvSpPr txBox="1"/>
          <p:nvPr/>
        </p:nvSpPr>
        <p:spPr>
          <a:xfrm>
            <a:off x="7084297" y="5702163"/>
            <a:ext cx="1336675" cy="431800"/>
          </a:xfrm>
          <a:prstGeom prst="rect">
            <a:avLst/>
          </a:prstGeom>
          <a:noFill/>
        </p:spPr>
        <p:txBody>
          <a:bodyPr>
            <a:spAutoFit/>
          </a:bodyPr>
          <a:lstStyle/>
          <a:p>
            <a:pPr>
              <a:defRPr/>
            </a:pPr>
            <a:r>
              <a:rPr lang="zh-CN" altLang="en-US" sz="2200" dirty="0">
                <a:latin typeface="+mn-ea"/>
                <a:ea typeface="+mn-ea"/>
              </a:rPr>
              <a:t>转账记录</a:t>
            </a:r>
          </a:p>
        </p:txBody>
      </p:sp>
      <p:sp>
        <p:nvSpPr>
          <p:cNvPr id="28" name="文本框 27">
            <a:extLst>
              <a:ext uri="{FF2B5EF4-FFF2-40B4-BE49-F238E27FC236}">
                <a16:creationId xmlns:a16="http://schemas.microsoft.com/office/drawing/2014/main" id="{B0256DBD-2D36-4F7C-B363-24FDC626346A}"/>
              </a:ext>
            </a:extLst>
          </p:cNvPr>
          <p:cNvSpPr txBox="1"/>
          <p:nvPr/>
        </p:nvSpPr>
        <p:spPr>
          <a:xfrm>
            <a:off x="7085884" y="6187938"/>
            <a:ext cx="1338263" cy="428625"/>
          </a:xfrm>
          <a:prstGeom prst="rect">
            <a:avLst/>
          </a:prstGeom>
          <a:noFill/>
        </p:spPr>
        <p:txBody>
          <a:bodyPr>
            <a:spAutoFit/>
          </a:bodyPr>
          <a:lstStyle/>
          <a:p>
            <a:pPr>
              <a:defRPr/>
            </a:pPr>
            <a:r>
              <a:rPr lang="zh-CN" altLang="en-US" sz="2200" dirty="0">
                <a:latin typeface="+mn-ea"/>
                <a:ea typeface="+mn-ea"/>
              </a:rPr>
              <a:t>转账记录</a:t>
            </a:r>
          </a:p>
        </p:txBody>
      </p:sp>
      <p:sp>
        <p:nvSpPr>
          <p:cNvPr id="8" name="文本框 7">
            <a:extLst>
              <a:ext uri="{FF2B5EF4-FFF2-40B4-BE49-F238E27FC236}">
                <a16:creationId xmlns:a16="http://schemas.microsoft.com/office/drawing/2014/main" id="{A5AF7869-E9FC-4518-AC9F-31C708FA19CA}"/>
              </a:ext>
            </a:extLst>
          </p:cNvPr>
          <p:cNvSpPr txBox="1"/>
          <p:nvPr/>
        </p:nvSpPr>
        <p:spPr>
          <a:xfrm>
            <a:off x="31034" y="1812788"/>
            <a:ext cx="4225925" cy="460375"/>
          </a:xfrm>
          <a:prstGeom prst="rect">
            <a:avLst/>
          </a:prstGeom>
          <a:noFill/>
        </p:spPr>
        <p:txBody>
          <a:bodyPr>
            <a:spAutoFit/>
          </a:bodyPr>
          <a:lstStyle/>
          <a:p>
            <a:pPr>
              <a:defRPr/>
            </a:pPr>
            <a:r>
              <a:rPr lang="zh-CN" altLang="en-US" sz="2400" b="1" dirty="0">
                <a:solidFill>
                  <a:srgbClr val="FF0000"/>
                </a:solidFill>
                <a:latin typeface="+mn-ea"/>
                <a:ea typeface="+mn-ea"/>
              </a:rPr>
              <a:t>这就是当下去中心化的概念！</a:t>
            </a:r>
          </a:p>
        </p:txBody>
      </p:sp>
      <p:sp>
        <p:nvSpPr>
          <p:cNvPr id="19" name="TextBox 49">
            <a:extLst>
              <a:ext uri="{FF2B5EF4-FFF2-40B4-BE49-F238E27FC236}">
                <a16:creationId xmlns:a16="http://schemas.microsoft.com/office/drawing/2014/main" id="{FF6D7A9F-1137-4BC4-BE18-4398FE710C95}"/>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20" name="灯片编号占位符 11">
            <a:extLst>
              <a:ext uri="{FF2B5EF4-FFF2-40B4-BE49-F238E27FC236}">
                <a16:creationId xmlns:a16="http://schemas.microsoft.com/office/drawing/2014/main" id="{FFF1D34C-5B63-4D8A-B8B9-364B5EC16CF4}"/>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24</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par>
                    <p:cTn id="15" fill="hold" nodeType="clickPar">
                      <p:stCondLst>
                        <p:cond delay="indefinite"/>
                      </p:stCondLst>
                      <p:childTnLst>
                        <p:par>
                          <p:cTn id="16" fill="hold" nodeType="withGroup">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randombar(horizontal)">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D3A92B0-FC32-4052-8F0D-3044839E64B8}"/>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pic>
        <p:nvPicPr>
          <p:cNvPr id="57347" name="图片 8">
            <a:extLst>
              <a:ext uri="{FF2B5EF4-FFF2-40B4-BE49-F238E27FC236}">
                <a16:creationId xmlns:a16="http://schemas.microsoft.com/office/drawing/2014/main" id="{A6C3225C-A2C4-4A1C-8EE7-C776A0B087B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73138" y="1587500"/>
            <a:ext cx="4103687" cy="4059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文本框 9">
            <a:extLst>
              <a:ext uri="{FF2B5EF4-FFF2-40B4-BE49-F238E27FC236}">
                <a16:creationId xmlns:a16="http://schemas.microsoft.com/office/drawing/2014/main" id="{8F571DE3-BA1D-4BAF-92EE-D6569C0DF863}"/>
              </a:ext>
            </a:extLst>
          </p:cNvPr>
          <p:cNvSpPr txBox="1"/>
          <p:nvPr/>
        </p:nvSpPr>
        <p:spPr>
          <a:xfrm>
            <a:off x="1763713" y="5576888"/>
            <a:ext cx="5781675" cy="831850"/>
          </a:xfrm>
          <a:prstGeom prst="rect">
            <a:avLst/>
          </a:prstGeom>
          <a:noFill/>
        </p:spPr>
        <p:txBody>
          <a:bodyPr>
            <a:spAutoFit/>
          </a:bodyPr>
          <a:lstStyle/>
          <a:p>
            <a:pPr>
              <a:defRPr/>
            </a:pPr>
            <a:r>
              <a:rPr lang="zh-CN" altLang="en-US" sz="2400" dirty="0">
                <a:latin typeface="+mn-ea"/>
                <a:ea typeface="+mn-ea"/>
              </a:rPr>
              <a:t>这时候，如果老王的账簿搞丢了，也完全没有关系了，因为每个人都有一个账簿</a:t>
            </a:r>
          </a:p>
        </p:txBody>
      </p:sp>
      <p:sp>
        <p:nvSpPr>
          <p:cNvPr id="29" name="文本框 28">
            <a:extLst>
              <a:ext uri="{FF2B5EF4-FFF2-40B4-BE49-F238E27FC236}">
                <a16:creationId xmlns:a16="http://schemas.microsoft.com/office/drawing/2014/main" id="{4CDED291-ECA2-4641-8151-662D1CADBF27}"/>
              </a:ext>
            </a:extLst>
          </p:cNvPr>
          <p:cNvSpPr txBox="1"/>
          <p:nvPr/>
        </p:nvSpPr>
        <p:spPr>
          <a:xfrm>
            <a:off x="1116013" y="2060575"/>
            <a:ext cx="1338262" cy="400050"/>
          </a:xfrm>
          <a:prstGeom prst="rect">
            <a:avLst/>
          </a:prstGeom>
          <a:noFill/>
        </p:spPr>
        <p:txBody>
          <a:bodyPr>
            <a:spAutoFit/>
          </a:bodyPr>
          <a:lstStyle/>
          <a:p>
            <a:pPr>
              <a:defRPr/>
            </a:pPr>
            <a:r>
              <a:rPr lang="zh-CN" altLang="en-US" sz="2000" dirty="0">
                <a:latin typeface="+mn-ea"/>
                <a:ea typeface="+mn-ea"/>
              </a:rPr>
              <a:t>转账记录</a:t>
            </a:r>
          </a:p>
        </p:txBody>
      </p:sp>
      <p:sp>
        <p:nvSpPr>
          <p:cNvPr id="30" name="文本框 29">
            <a:extLst>
              <a:ext uri="{FF2B5EF4-FFF2-40B4-BE49-F238E27FC236}">
                <a16:creationId xmlns:a16="http://schemas.microsoft.com/office/drawing/2014/main" id="{41D0668B-1950-4636-B95D-6F05102FE006}"/>
              </a:ext>
            </a:extLst>
          </p:cNvPr>
          <p:cNvSpPr txBox="1"/>
          <p:nvPr/>
        </p:nvSpPr>
        <p:spPr>
          <a:xfrm>
            <a:off x="3019425" y="2060575"/>
            <a:ext cx="1336675" cy="400050"/>
          </a:xfrm>
          <a:prstGeom prst="rect">
            <a:avLst/>
          </a:prstGeom>
          <a:noFill/>
        </p:spPr>
        <p:txBody>
          <a:bodyPr>
            <a:spAutoFit/>
          </a:bodyPr>
          <a:lstStyle/>
          <a:p>
            <a:pPr>
              <a:defRPr/>
            </a:pPr>
            <a:r>
              <a:rPr lang="zh-CN" altLang="en-US" sz="2000" dirty="0">
                <a:latin typeface="+mn-ea"/>
                <a:ea typeface="+mn-ea"/>
              </a:rPr>
              <a:t>转账记录</a:t>
            </a:r>
          </a:p>
        </p:txBody>
      </p:sp>
      <p:sp>
        <p:nvSpPr>
          <p:cNvPr id="31" name="文本框 30">
            <a:extLst>
              <a:ext uri="{FF2B5EF4-FFF2-40B4-BE49-F238E27FC236}">
                <a16:creationId xmlns:a16="http://schemas.microsoft.com/office/drawing/2014/main" id="{DB703B83-EFA0-4E34-A2B4-C61B28551F64}"/>
              </a:ext>
            </a:extLst>
          </p:cNvPr>
          <p:cNvSpPr txBox="1"/>
          <p:nvPr/>
        </p:nvSpPr>
        <p:spPr>
          <a:xfrm>
            <a:off x="3019425" y="4037013"/>
            <a:ext cx="1336675" cy="400050"/>
          </a:xfrm>
          <a:prstGeom prst="rect">
            <a:avLst/>
          </a:prstGeom>
          <a:noFill/>
        </p:spPr>
        <p:txBody>
          <a:bodyPr>
            <a:spAutoFit/>
          </a:bodyPr>
          <a:lstStyle/>
          <a:p>
            <a:pPr>
              <a:defRPr/>
            </a:pPr>
            <a:r>
              <a:rPr lang="zh-CN" altLang="en-US" sz="2000" dirty="0">
                <a:latin typeface="+mn-ea"/>
                <a:ea typeface="+mn-ea"/>
              </a:rPr>
              <a:t>转账记录</a:t>
            </a:r>
          </a:p>
        </p:txBody>
      </p:sp>
      <p:sp>
        <p:nvSpPr>
          <p:cNvPr id="32" name="文本框 31">
            <a:extLst>
              <a:ext uri="{FF2B5EF4-FFF2-40B4-BE49-F238E27FC236}">
                <a16:creationId xmlns:a16="http://schemas.microsoft.com/office/drawing/2014/main" id="{603AE312-5351-4E92-91B9-A8671DAAA5C1}"/>
              </a:ext>
            </a:extLst>
          </p:cNvPr>
          <p:cNvSpPr txBox="1"/>
          <p:nvPr/>
        </p:nvSpPr>
        <p:spPr>
          <a:xfrm>
            <a:off x="1303338" y="4037013"/>
            <a:ext cx="1336675" cy="400050"/>
          </a:xfrm>
          <a:prstGeom prst="rect">
            <a:avLst/>
          </a:prstGeom>
          <a:noFill/>
        </p:spPr>
        <p:txBody>
          <a:bodyPr>
            <a:spAutoFit/>
          </a:bodyPr>
          <a:lstStyle/>
          <a:p>
            <a:pPr>
              <a:defRPr/>
            </a:pPr>
            <a:r>
              <a:rPr lang="zh-CN" altLang="en-US" sz="2000" dirty="0">
                <a:latin typeface="+mn-ea"/>
                <a:ea typeface="+mn-ea"/>
              </a:rPr>
              <a:t>转账记录</a:t>
            </a:r>
          </a:p>
        </p:txBody>
      </p:sp>
      <p:pic>
        <p:nvPicPr>
          <p:cNvPr id="57353" name="Picture 2">
            <a:extLst>
              <a:ext uri="{FF2B5EF4-FFF2-40B4-BE49-F238E27FC236}">
                <a16:creationId xmlns:a16="http://schemas.microsoft.com/office/drawing/2014/main" id="{16F9BEB2-5578-4352-A772-2E365865AB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59438" y="2708275"/>
            <a:ext cx="1649412" cy="2243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49">
            <a:extLst>
              <a:ext uri="{FF2B5EF4-FFF2-40B4-BE49-F238E27FC236}">
                <a16:creationId xmlns:a16="http://schemas.microsoft.com/office/drawing/2014/main" id="{1483B030-87DA-44F5-AC02-DA45111C0680}"/>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13" name="灯片编号占位符 11">
            <a:extLst>
              <a:ext uri="{FF2B5EF4-FFF2-40B4-BE49-F238E27FC236}">
                <a16:creationId xmlns:a16="http://schemas.microsoft.com/office/drawing/2014/main" id="{F660FC28-0EEE-48E4-A579-278A917B2F38}"/>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25</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F5F6C0F-0E75-4A28-9B15-FE68690D7079}"/>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10" name="文本框 9">
            <a:extLst>
              <a:ext uri="{FF2B5EF4-FFF2-40B4-BE49-F238E27FC236}">
                <a16:creationId xmlns:a16="http://schemas.microsoft.com/office/drawing/2014/main" id="{DF9110D6-EA7F-47BE-8EA1-7F40A2D25837}"/>
              </a:ext>
            </a:extLst>
          </p:cNvPr>
          <p:cNvSpPr txBox="1"/>
          <p:nvPr/>
        </p:nvSpPr>
        <p:spPr>
          <a:xfrm>
            <a:off x="687388" y="5472113"/>
            <a:ext cx="7845425" cy="831850"/>
          </a:xfrm>
          <a:prstGeom prst="rect">
            <a:avLst/>
          </a:prstGeom>
          <a:noFill/>
        </p:spPr>
        <p:txBody>
          <a:bodyPr>
            <a:spAutoFit/>
          </a:bodyPr>
          <a:lstStyle/>
          <a:p>
            <a:pPr>
              <a:defRPr/>
            </a:pPr>
            <a:r>
              <a:rPr lang="zh-CN" altLang="en-US" sz="2400" dirty="0">
                <a:latin typeface="+mn-ea"/>
                <a:ea typeface="+mn-ea"/>
              </a:rPr>
              <a:t>如果小偷来偷账簿呢？也没关系，除非他能偷走所有的账簿，不然我们还是能够恢复出原来的账簿来！</a:t>
            </a:r>
          </a:p>
        </p:txBody>
      </p:sp>
      <p:pic>
        <p:nvPicPr>
          <p:cNvPr id="59396" name="图片 8">
            <a:extLst>
              <a:ext uri="{FF2B5EF4-FFF2-40B4-BE49-F238E27FC236}">
                <a16:creationId xmlns:a16="http://schemas.microsoft.com/office/drawing/2014/main" id="{7B57AFA3-611D-4EA6-BD17-F18C47B9810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7388" y="1478034"/>
            <a:ext cx="4103687" cy="405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文本框 15">
            <a:extLst>
              <a:ext uri="{FF2B5EF4-FFF2-40B4-BE49-F238E27FC236}">
                <a16:creationId xmlns:a16="http://schemas.microsoft.com/office/drawing/2014/main" id="{52525E4F-D110-46F0-ACF2-0E4BD5C14EBD}"/>
              </a:ext>
            </a:extLst>
          </p:cNvPr>
          <p:cNvSpPr txBox="1"/>
          <p:nvPr/>
        </p:nvSpPr>
        <p:spPr>
          <a:xfrm>
            <a:off x="827088" y="1741488"/>
            <a:ext cx="1338262" cy="400050"/>
          </a:xfrm>
          <a:prstGeom prst="rect">
            <a:avLst/>
          </a:prstGeom>
          <a:noFill/>
        </p:spPr>
        <p:txBody>
          <a:bodyPr>
            <a:spAutoFit/>
          </a:bodyPr>
          <a:lstStyle/>
          <a:p>
            <a:pPr>
              <a:defRPr/>
            </a:pPr>
            <a:r>
              <a:rPr lang="zh-CN" altLang="en-US" sz="2000" dirty="0">
                <a:latin typeface="+mn-ea"/>
                <a:ea typeface="+mn-ea"/>
              </a:rPr>
              <a:t>转账记录</a:t>
            </a:r>
          </a:p>
        </p:txBody>
      </p:sp>
      <p:sp>
        <p:nvSpPr>
          <p:cNvPr id="17" name="文本框 16">
            <a:extLst>
              <a:ext uri="{FF2B5EF4-FFF2-40B4-BE49-F238E27FC236}">
                <a16:creationId xmlns:a16="http://schemas.microsoft.com/office/drawing/2014/main" id="{79F6F928-8090-48B5-A561-789DAA97D736}"/>
              </a:ext>
            </a:extLst>
          </p:cNvPr>
          <p:cNvSpPr txBox="1"/>
          <p:nvPr/>
        </p:nvSpPr>
        <p:spPr>
          <a:xfrm>
            <a:off x="2730500" y="1741488"/>
            <a:ext cx="1336675" cy="400050"/>
          </a:xfrm>
          <a:prstGeom prst="rect">
            <a:avLst/>
          </a:prstGeom>
          <a:noFill/>
        </p:spPr>
        <p:txBody>
          <a:bodyPr>
            <a:spAutoFit/>
          </a:bodyPr>
          <a:lstStyle/>
          <a:p>
            <a:pPr>
              <a:defRPr/>
            </a:pPr>
            <a:r>
              <a:rPr lang="zh-CN" altLang="en-US" sz="2000" dirty="0">
                <a:latin typeface="+mn-ea"/>
                <a:ea typeface="+mn-ea"/>
              </a:rPr>
              <a:t>转账记录</a:t>
            </a:r>
          </a:p>
        </p:txBody>
      </p:sp>
      <p:sp>
        <p:nvSpPr>
          <p:cNvPr id="18" name="文本框 17">
            <a:extLst>
              <a:ext uri="{FF2B5EF4-FFF2-40B4-BE49-F238E27FC236}">
                <a16:creationId xmlns:a16="http://schemas.microsoft.com/office/drawing/2014/main" id="{3A98858D-9D40-45B1-AC00-3C6B4E06FB2E}"/>
              </a:ext>
            </a:extLst>
          </p:cNvPr>
          <p:cNvSpPr txBox="1"/>
          <p:nvPr/>
        </p:nvSpPr>
        <p:spPr>
          <a:xfrm>
            <a:off x="2730500" y="3717925"/>
            <a:ext cx="1336675" cy="400050"/>
          </a:xfrm>
          <a:prstGeom prst="rect">
            <a:avLst/>
          </a:prstGeom>
          <a:noFill/>
        </p:spPr>
        <p:txBody>
          <a:bodyPr>
            <a:spAutoFit/>
          </a:bodyPr>
          <a:lstStyle/>
          <a:p>
            <a:pPr>
              <a:defRPr/>
            </a:pPr>
            <a:r>
              <a:rPr lang="zh-CN" altLang="en-US" sz="2000" dirty="0">
                <a:latin typeface="+mn-ea"/>
                <a:ea typeface="+mn-ea"/>
              </a:rPr>
              <a:t>转账记录</a:t>
            </a:r>
          </a:p>
        </p:txBody>
      </p:sp>
      <p:sp>
        <p:nvSpPr>
          <p:cNvPr id="19" name="文本框 18">
            <a:extLst>
              <a:ext uri="{FF2B5EF4-FFF2-40B4-BE49-F238E27FC236}">
                <a16:creationId xmlns:a16="http://schemas.microsoft.com/office/drawing/2014/main" id="{D49E446A-AEF0-4A22-8407-ED5908557FA6}"/>
              </a:ext>
            </a:extLst>
          </p:cNvPr>
          <p:cNvSpPr txBox="1"/>
          <p:nvPr/>
        </p:nvSpPr>
        <p:spPr>
          <a:xfrm>
            <a:off x="1014413" y="3717925"/>
            <a:ext cx="1336675" cy="400050"/>
          </a:xfrm>
          <a:prstGeom prst="rect">
            <a:avLst/>
          </a:prstGeom>
          <a:noFill/>
        </p:spPr>
        <p:txBody>
          <a:bodyPr>
            <a:spAutoFit/>
          </a:bodyPr>
          <a:lstStyle/>
          <a:p>
            <a:pPr>
              <a:defRPr/>
            </a:pPr>
            <a:r>
              <a:rPr lang="zh-CN" altLang="en-US" sz="2000" dirty="0">
                <a:latin typeface="+mn-ea"/>
                <a:ea typeface="+mn-ea"/>
              </a:rPr>
              <a:t>转账记录</a:t>
            </a:r>
          </a:p>
        </p:txBody>
      </p:sp>
      <p:pic>
        <p:nvPicPr>
          <p:cNvPr id="59401" name="Picture 14">
            <a:extLst>
              <a:ext uri="{FF2B5EF4-FFF2-40B4-BE49-F238E27FC236}">
                <a16:creationId xmlns:a16="http://schemas.microsoft.com/office/drawing/2014/main" id="{76AB9622-5E82-4AB5-905A-F7D4ECDD4D56}"/>
              </a:ext>
            </a:extLst>
          </p:cNvPr>
          <p:cNvPicPr>
            <a:picLocks noChangeAspect="1" noChangeArrowheads="1"/>
          </p:cNvPicPr>
          <p:nvPr/>
        </p:nvPicPr>
        <p:blipFill>
          <a:blip r:embed="rId4">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5651500" y="2462213"/>
            <a:ext cx="2079625" cy="208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49">
            <a:extLst>
              <a:ext uri="{FF2B5EF4-FFF2-40B4-BE49-F238E27FC236}">
                <a16:creationId xmlns:a16="http://schemas.microsoft.com/office/drawing/2014/main" id="{0024608B-4537-4512-904B-93AE0ED3F67D}"/>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12" name="灯片编号占位符 11">
            <a:extLst>
              <a:ext uri="{FF2B5EF4-FFF2-40B4-BE49-F238E27FC236}">
                <a16:creationId xmlns:a16="http://schemas.microsoft.com/office/drawing/2014/main" id="{0F6EE2FE-7C33-4AC4-AF8E-BA61B882999B}"/>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26</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9574C2B-E5CF-49DB-9E2E-44C23D95F9BA}"/>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10" name="文本框 9">
            <a:extLst>
              <a:ext uri="{FF2B5EF4-FFF2-40B4-BE49-F238E27FC236}">
                <a16:creationId xmlns:a16="http://schemas.microsoft.com/office/drawing/2014/main" id="{516C65EF-62AC-4B11-ACDF-86D107D82D3B}"/>
              </a:ext>
            </a:extLst>
          </p:cNvPr>
          <p:cNvSpPr txBox="1"/>
          <p:nvPr/>
        </p:nvSpPr>
        <p:spPr>
          <a:xfrm>
            <a:off x="1187450" y="5619750"/>
            <a:ext cx="7056438" cy="830263"/>
          </a:xfrm>
          <a:prstGeom prst="rect">
            <a:avLst/>
          </a:prstGeom>
          <a:noFill/>
        </p:spPr>
        <p:txBody>
          <a:bodyPr>
            <a:spAutoFit/>
          </a:bodyPr>
          <a:lstStyle/>
          <a:p>
            <a:pPr>
              <a:defRPr/>
            </a:pPr>
            <a:r>
              <a:rPr lang="zh-CN" altLang="en-US" sz="2400" dirty="0">
                <a:solidFill>
                  <a:srgbClr val="333333"/>
                </a:solidFill>
                <a:latin typeface="+mn-ea"/>
                <a:ea typeface="+mn-ea"/>
              </a:rPr>
              <a:t>即便我们的村长换人了也没关系，因为此时我们可以说账簿是属于我们整个村子的！</a:t>
            </a:r>
          </a:p>
        </p:txBody>
      </p:sp>
      <p:pic>
        <p:nvPicPr>
          <p:cNvPr id="61444" name="图片 8">
            <a:extLst>
              <a:ext uri="{FF2B5EF4-FFF2-40B4-BE49-F238E27FC236}">
                <a16:creationId xmlns:a16="http://schemas.microsoft.com/office/drawing/2014/main" id="{35865802-E5F6-41A4-8910-B3ECBD78D88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4213" y="1587500"/>
            <a:ext cx="4103687" cy="4059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文本框 14">
            <a:extLst>
              <a:ext uri="{FF2B5EF4-FFF2-40B4-BE49-F238E27FC236}">
                <a16:creationId xmlns:a16="http://schemas.microsoft.com/office/drawing/2014/main" id="{D51DDE1E-92F3-4DCB-8314-79074D963147}"/>
              </a:ext>
            </a:extLst>
          </p:cNvPr>
          <p:cNvSpPr txBox="1"/>
          <p:nvPr/>
        </p:nvSpPr>
        <p:spPr>
          <a:xfrm>
            <a:off x="827088" y="2060575"/>
            <a:ext cx="1338262" cy="400050"/>
          </a:xfrm>
          <a:prstGeom prst="rect">
            <a:avLst/>
          </a:prstGeom>
          <a:noFill/>
        </p:spPr>
        <p:txBody>
          <a:bodyPr>
            <a:spAutoFit/>
          </a:bodyPr>
          <a:lstStyle/>
          <a:p>
            <a:pPr>
              <a:defRPr/>
            </a:pPr>
            <a:r>
              <a:rPr lang="zh-CN" altLang="en-US" sz="2000" dirty="0">
                <a:latin typeface="+mn-ea"/>
                <a:ea typeface="+mn-ea"/>
              </a:rPr>
              <a:t>转账记录</a:t>
            </a:r>
          </a:p>
        </p:txBody>
      </p:sp>
      <p:sp>
        <p:nvSpPr>
          <p:cNvPr id="16" name="文本框 15">
            <a:extLst>
              <a:ext uri="{FF2B5EF4-FFF2-40B4-BE49-F238E27FC236}">
                <a16:creationId xmlns:a16="http://schemas.microsoft.com/office/drawing/2014/main" id="{643B2913-D543-4A4B-9F4E-ED224DD69950}"/>
              </a:ext>
            </a:extLst>
          </p:cNvPr>
          <p:cNvSpPr txBox="1"/>
          <p:nvPr/>
        </p:nvSpPr>
        <p:spPr>
          <a:xfrm>
            <a:off x="2730500" y="2060575"/>
            <a:ext cx="1336675" cy="400050"/>
          </a:xfrm>
          <a:prstGeom prst="rect">
            <a:avLst/>
          </a:prstGeom>
          <a:noFill/>
        </p:spPr>
        <p:txBody>
          <a:bodyPr>
            <a:spAutoFit/>
          </a:bodyPr>
          <a:lstStyle/>
          <a:p>
            <a:pPr>
              <a:defRPr/>
            </a:pPr>
            <a:r>
              <a:rPr lang="zh-CN" altLang="en-US" sz="2000" dirty="0">
                <a:latin typeface="+mn-ea"/>
                <a:ea typeface="+mn-ea"/>
              </a:rPr>
              <a:t>转账记录</a:t>
            </a:r>
          </a:p>
        </p:txBody>
      </p:sp>
      <p:sp>
        <p:nvSpPr>
          <p:cNvPr id="17" name="文本框 16">
            <a:extLst>
              <a:ext uri="{FF2B5EF4-FFF2-40B4-BE49-F238E27FC236}">
                <a16:creationId xmlns:a16="http://schemas.microsoft.com/office/drawing/2014/main" id="{6AF57F37-DCFD-4F52-AAC0-9EDEFCB40B8E}"/>
              </a:ext>
            </a:extLst>
          </p:cNvPr>
          <p:cNvSpPr txBox="1"/>
          <p:nvPr/>
        </p:nvSpPr>
        <p:spPr>
          <a:xfrm>
            <a:off x="2730500" y="4037013"/>
            <a:ext cx="1336675" cy="400050"/>
          </a:xfrm>
          <a:prstGeom prst="rect">
            <a:avLst/>
          </a:prstGeom>
          <a:noFill/>
        </p:spPr>
        <p:txBody>
          <a:bodyPr>
            <a:spAutoFit/>
          </a:bodyPr>
          <a:lstStyle/>
          <a:p>
            <a:pPr>
              <a:defRPr/>
            </a:pPr>
            <a:r>
              <a:rPr lang="zh-CN" altLang="en-US" sz="2000" dirty="0">
                <a:latin typeface="+mn-ea"/>
                <a:ea typeface="+mn-ea"/>
              </a:rPr>
              <a:t>转账记录</a:t>
            </a:r>
          </a:p>
        </p:txBody>
      </p:sp>
      <p:sp>
        <p:nvSpPr>
          <p:cNvPr id="18" name="文本框 17">
            <a:extLst>
              <a:ext uri="{FF2B5EF4-FFF2-40B4-BE49-F238E27FC236}">
                <a16:creationId xmlns:a16="http://schemas.microsoft.com/office/drawing/2014/main" id="{097FFE69-6784-4BC2-BD09-E6ABE4572945}"/>
              </a:ext>
            </a:extLst>
          </p:cNvPr>
          <p:cNvSpPr txBox="1"/>
          <p:nvPr/>
        </p:nvSpPr>
        <p:spPr>
          <a:xfrm>
            <a:off x="1014413" y="4037013"/>
            <a:ext cx="1336675" cy="400050"/>
          </a:xfrm>
          <a:prstGeom prst="rect">
            <a:avLst/>
          </a:prstGeom>
          <a:noFill/>
        </p:spPr>
        <p:txBody>
          <a:bodyPr>
            <a:spAutoFit/>
          </a:bodyPr>
          <a:lstStyle/>
          <a:p>
            <a:pPr>
              <a:defRPr/>
            </a:pPr>
            <a:r>
              <a:rPr lang="zh-CN" altLang="en-US" sz="2000" dirty="0">
                <a:latin typeface="+mn-ea"/>
                <a:ea typeface="+mn-ea"/>
              </a:rPr>
              <a:t>转账记录</a:t>
            </a:r>
          </a:p>
        </p:txBody>
      </p:sp>
      <p:pic>
        <p:nvPicPr>
          <p:cNvPr id="61449" name="Picture 2">
            <a:extLst>
              <a:ext uri="{FF2B5EF4-FFF2-40B4-BE49-F238E27FC236}">
                <a16:creationId xmlns:a16="http://schemas.microsoft.com/office/drawing/2014/main" id="{FB8F6F5E-D5C3-468B-9688-3A38EC2F29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18163" y="2387600"/>
            <a:ext cx="2511425" cy="292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49">
            <a:extLst>
              <a:ext uri="{FF2B5EF4-FFF2-40B4-BE49-F238E27FC236}">
                <a16:creationId xmlns:a16="http://schemas.microsoft.com/office/drawing/2014/main" id="{69C65A79-A89C-474C-BBEB-F282AA2258EF}"/>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12" name="灯片编号占位符 11">
            <a:extLst>
              <a:ext uri="{FF2B5EF4-FFF2-40B4-BE49-F238E27FC236}">
                <a16:creationId xmlns:a16="http://schemas.microsoft.com/office/drawing/2014/main" id="{B3E8EE88-2BEA-491A-983F-2A41D4F62222}"/>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27</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2C58D9-BD34-4B4B-A092-DD7DE42C54E4}"/>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10" name="文本框 9">
            <a:extLst>
              <a:ext uri="{FF2B5EF4-FFF2-40B4-BE49-F238E27FC236}">
                <a16:creationId xmlns:a16="http://schemas.microsoft.com/office/drawing/2014/main" id="{3FA96C18-CF7F-4DA8-8D9F-A63B29E95263}"/>
              </a:ext>
            </a:extLst>
          </p:cNvPr>
          <p:cNvSpPr txBox="1"/>
          <p:nvPr/>
        </p:nvSpPr>
        <p:spPr>
          <a:xfrm>
            <a:off x="4140200" y="3122613"/>
            <a:ext cx="3887788" cy="1200150"/>
          </a:xfrm>
          <a:prstGeom prst="rect">
            <a:avLst/>
          </a:prstGeom>
          <a:noFill/>
        </p:spPr>
        <p:txBody>
          <a:bodyPr>
            <a:spAutoFit/>
          </a:bodyPr>
          <a:lstStyle/>
          <a:p>
            <a:pPr>
              <a:defRPr/>
            </a:pPr>
            <a:r>
              <a:rPr lang="zh-CN" altLang="en-US" sz="2400" dirty="0">
                <a:solidFill>
                  <a:srgbClr val="333333"/>
                </a:solidFill>
                <a:latin typeface="+mn-ea"/>
                <a:ea typeface="+mn-ea"/>
              </a:rPr>
              <a:t>其实，账簿上的每一页纸，就是我们所说的区块，而账簿本身，也就是区块链！</a:t>
            </a:r>
          </a:p>
        </p:txBody>
      </p:sp>
      <p:pic>
        <p:nvPicPr>
          <p:cNvPr id="63492" name="图片 1">
            <a:extLst>
              <a:ext uri="{FF2B5EF4-FFF2-40B4-BE49-F238E27FC236}">
                <a16:creationId xmlns:a16="http://schemas.microsoft.com/office/drawing/2014/main" id="{EDE98ADA-5971-4A8F-B32C-6D14497565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43125" y="1557338"/>
            <a:ext cx="857250" cy="1238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3493" name="图片 8">
            <a:extLst>
              <a:ext uri="{FF2B5EF4-FFF2-40B4-BE49-F238E27FC236}">
                <a16:creationId xmlns:a16="http://schemas.microsoft.com/office/drawing/2014/main" id="{B3AAFFF6-DC49-458D-9286-3EED476DF04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81150" y="4046538"/>
            <a:ext cx="1941513" cy="145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a:extLst>
              <a:ext uri="{FF2B5EF4-FFF2-40B4-BE49-F238E27FC236}">
                <a16:creationId xmlns:a16="http://schemas.microsoft.com/office/drawing/2014/main" id="{58722B50-3E62-4735-B3EC-416FF683776F}"/>
              </a:ext>
            </a:extLst>
          </p:cNvPr>
          <p:cNvSpPr txBox="1"/>
          <p:nvPr/>
        </p:nvSpPr>
        <p:spPr>
          <a:xfrm>
            <a:off x="2012950" y="4589463"/>
            <a:ext cx="1079500" cy="431800"/>
          </a:xfrm>
          <a:prstGeom prst="rect">
            <a:avLst/>
          </a:prstGeom>
          <a:noFill/>
        </p:spPr>
        <p:txBody>
          <a:bodyPr>
            <a:spAutoFit/>
          </a:bodyPr>
          <a:lstStyle/>
          <a:p>
            <a:pPr>
              <a:defRPr/>
            </a:pPr>
            <a:r>
              <a:rPr lang="zh-CN" altLang="en-US" sz="2200" dirty="0">
                <a:solidFill>
                  <a:srgbClr val="333333"/>
                </a:solidFill>
                <a:latin typeface="+mn-ea"/>
                <a:ea typeface="+mn-ea"/>
              </a:rPr>
              <a:t>区块链</a:t>
            </a:r>
          </a:p>
        </p:txBody>
      </p:sp>
      <p:cxnSp>
        <p:nvCxnSpPr>
          <p:cNvPr id="11" name="直接箭头连接符 10">
            <a:extLst>
              <a:ext uri="{FF2B5EF4-FFF2-40B4-BE49-F238E27FC236}">
                <a16:creationId xmlns:a16="http://schemas.microsoft.com/office/drawing/2014/main" id="{2358A72A-DD82-4168-8923-7E931BAD03EC}"/>
              </a:ext>
            </a:extLst>
          </p:cNvPr>
          <p:cNvCxnSpPr/>
          <p:nvPr/>
        </p:nvCxnSpPr>
        <p:spPr>
          <a:xfrm>
            <a:off x="2601913" y="3128963"/>
            <a:ext cx="0" cy="6445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977F2B74-65B0-4720-92C0-B52A5D5D4069}"/>
              </a:ext>
            </a:extLst>
          </p:cNvPr>
          <p:cNvSpPr txBox="1"/>
          <p:nvPr/>
        </p:nvSpPr>
        <p:spPr>
          <a:xfrm>
            <a:off x="2195513" y="1987550"/>
            <a:ext cx="1008062" cy="430213"/>
          </a:xfrm>
          <a:prstGeom prst="rect">
            <a:avLst/>
          </a:prstGeom>
          <a:noFill/>
        </p:spPr>
        <p:txBody>
          <a:bodyPr>
            <a:spAutoFit/>
          </a:bodyPr>
          <a:lstStyle/>
          <a:p>
            <a:pPr>
              <a:defRPr/>
            </a:pPr>
            <a:r>
              <a:rPr lang="zh-CN" altLang="en-US" sz="2200" dirty="0">
                <a:solidFill>
                  <a:srgbClr val="333333"/>
                </a:solidFill>
                <a:latin typeface="+mn-ea"/>
                <a:ea typeface="+mn-ea"/>
              </a:rPr>
              <a:t>区块</a:t>
            </a:r>
          </a:p>
        </p:txBody>
      </p:sp>
      <p:sp>
        <p:nvSpPr>
          <p:cNvPr id="9" name="TextBox 49">
            <a:extLst>
              <a:ext uri="{FF2B5EF4-FFF2-40B4-BE49-F238E27FC236}">
                <a16:creationId xmlns:a16="http://schemas.microsoft.com/office/drawing/2014/main" id="{6C2626B2-B437-4BA6-BDC4-2734B2B078EA}"/>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7.1.4 </a:t>
            </a:r>
            <a:r>
              <a:rPr lang="zh-CN" altLang="en-US" sz="2400" b="1" dirty="0">
                <a:latin typeface="黑体" panose="02010609060101010101" pitchFamily="49" charset="-122"/>
                <a:ea typeface="黑体" panose="02010609060101010101" pitchFamily="49" charset="-122"/>
              </a:rPr>
              <a:t>区块链简介</a:t>
            </a:r>
          </a:p>
        </p:txBody>
      </p:sp>
      <p:sp>
        <p:nvSpPr>
          <p:cNvPr id="13" name="灯片编号占位符 11">
            <a:extLst>
              <a:ext uri="{FF2B5EF4-FFF2-40B4-BE49-F238E27FC236}">
                <a16:creationId xmlns:a16="http://schemas.microsoft.com/office/drawing/2014/main" id="{A38A5F2D-8344-4228-A1AD-4054CF6D5164}"/>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28</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AABCE4AF-8A3C-4296-A2E5-084CD62BFAA0}"/>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eaLnBrk="1" hangingPunct="1">
              <a:defRPr/>
            </a:pPr>
            <a:endParaRPr lang="zh-CN" altLang="en-US" dirty="0">
              <a:latin typeface="方正少儿简体" pitchFamily="65" charset="-122"/>
              <a:ea typeface="方正少儿简体" pitchFamily="65" charset="-122"/>
              <a:cs typeface="Arial" panose="020B0604020202020204" pitchFamily="34" charset="0"/>
              <a:sym typeface="Arial" panose="020B0604020202020204" pitchFamily="34" charset="0"/>
            </a:endParaRPr>
          </a:p>
        </p:txBody>
      </p:sp>
      <p:sp>
        <p:nvSpPr>
          <p:cNvPr id="39939" name="文本框 6">
            <a:extLst>
              <a:ext uri="{FF2B5EF4-FFF2-40B4-BE49-F238E27FC236}">
                <a16:creationId xmlns:a16="http://schemas.microsoft.com/office/drawing/2014/main" id="{1BF308FC-6F18-42E0-9402-CEE8E58C79E5}"/>
              </a:ext>
            </a:extLst>
          </p:cNvPr>
          <p:cNvSpPr txBox="1">
            <a:spLocks noChangeArrowheads="1"/>
          </p:cNvSpPr>
          <p:nvPr/>
        </p:nvSpPr>
        <p:spPr bwMode="auto">
          <a:xfrm>
            <a:off x="755650" y="82550"/>
            <a:ext cx="7632700" cy="522288"/>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graphicFrame>
        <p:nvGraphicFramePr>
          <p:cNvPr id="65540" name="对象 14">
            <a:extLst>
              <a:ext uri="{FF2B5EF4-FFF2-40B4-BE49-F238E27FC236}">
                <a16:creationId xmlns:a16="http://schemas.microsoft.com/office/drawing/2014/main" id="{52AA943A-8C19-49B5-B36E-619B8D32742D}"/>
              </a:ext>
            </a:extLst>
          </p:cNvPr>
          <p:cNvGraphicFramePr>
            <a:graphicFrameLocks noChangeAspect="1"/>
          </p:cNvGraphicFramePr>
          <p:nvPr/>
        </p:nvGraphicFramePr>
        <p:xfrm>
          <a:off x="468313" y="2652713"/>
          <a:ext cx="2554287" cy="1487487"/>
        </p:xfrm>
        <a:graphic>
          <a:graphicData uri="http://schemas.openxmlformats.org/presentationml/2006/ole">
            <mc:AlternateContent xmlns:mc="http://schemas.openxmlformats.org/markup-compatibility/2006">
              <mc:Choice xmlns:v="urn:schemas-microsoft-com:vml" Requires="v">
                <p:oleObj spid="_x0000_s2057" name="Image" r:id="rId4" imgW="3466667" imgH="2019048" progId="Photoshop.Image.16">
                  <p:embed/>
                </p:oleObj>
              </mc:Choice>
              <mc:Fallback>
                <p:oleObj name="Image" r:id="rId4" imgW="3466667" imgH="2019048" progId="Photoshop.Image.16">
                  <p:embed/>
                  <p:pic>
                    <p:nvPicPr>
                      <p:cNvPr id="0" name="对象 1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8313" y="2652713"/>
                        <a:ext cx="2554287" cy="1487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3493" name="文本框 1">
            <a:extLst>
              <a:ext uri="{FF2B5EF4-FFF2-40B4-BE49-F238E27FC236}">
                <a16:creationId xmlns:a16="http://schemas.microsoft.com/office/drawing/2014/main" id="{5E1F800B-E0E0-41A6-9FBF-39C89A36D374}"/>
              </a:ext>
            </a:extLst>
          </p:cNvPr>
          <p:cNvSpPr txBox="1">
            <a:spLocks noChangeArrowheads="1"/>
          </p:cNvSpPr>
          <p:nvPr/>
        </p:nvSpPr>
        <p:spPr bwMode="auto">
          <a:xfrm>
            <a:off x="3900488" y="2565400"/>
            <a:ext cx="4487862" cy="1938338"/>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zh-CN" altLang="en-US" sz="2400" dirty="0">
                <a:solidFill>
                  <a:srgbClr val="333333"/>
                </a:solidFill>
                <a:latin typeface="+mn-ea"/>
                <a:ea typeface="+mn-ea"/>
              </a:rPr>
              <a:t>比特币是一种</a:t>
            </a:r>
            <a:r>
              <a:rPr lang="en-US" altLang="zh-CN" sz="2400" dirty="0">
                <a:solidFill>
                  <a:srgbClr val="333333"/>
                </a:solidFill>
                <a:latin typeface="+mn-ea"/>
                <a:ea typeface="+mn-ea"/>
              </a:rPr>
              <a:t>P2P</a:t>
            </a:r>
            <a:r>
              <a:rPr lang="zh-CN" altLang="en-US" sz="2400" dirty="0">
                <a:solidFill>
                  <a:srgbClr val="333333"/>
                </a:solidFill>
                <a:latin typeface="+mn-ea"/>
                <a:ea typeface="+mn-ea"/>
              </a:rPr>
              <a:t>形式的虚拟的加密数字货币，其使用密码学的设计来确保货币流通各个环节安全性，并通过</a:t>
            </a:r>
            <a:r>
              <a:rPr lang="zh-CN" altLang="en-US" sz="2400" b="1" dirty="0">
                <a:solidFill>
                  <a:srgbClr val="FF0000"/>
                </a:solidFill>
                <a:latin typeface="+mn-ea"/>
                <a:ea typeface="+mn-ea"/>
              </a:rPr>
              <a:t>去中心化</a:t>
            </a:r>
            <a:r>
              <a:rPr lang="zh-CN" altLang="en-US" sz="2400" dirty="0">
                <a:solidFill>
                  <a:srgbClr val="333333"/>
                </a:solidFill>
                <a:latin typeface="+mn-ea"/>
                <a:ea typeface="+mn-ea"/>
              </a:rPr>
              <a:t>特性来确保没有人能够操纵比特币</a:t>
            </a:r>
          </a:p>
        </p:txBody>
      </p:sp>
      <p:sp>
        <p:nvSpPr>
          <p:cNvPr id="6" name="文本框 1">
            <a:extLst>
              <a:ext uri="{FF2B5EF4-FFF2-40B4-BE49-F238E27FC236}">
                <a16:creationId xmlns:a16="http://schemas.microsoft.com/office/drawing/2014/main" id="{7483B2AB-7453-4AD0-9228-E91237E74A05}"/>
              </a:ext>
            </a:extLst>
          </p:cNvPr>
          <p:cNvSpPr txBox="1">
            <a:spLocks noChangeArrowheads="1"/>
          </p:cNvSpPr>
          <p:nvPr/>
        </p:nvSpPr>
        <p:spPr bwMode="auto">
          <a:xfrm>
            <a:off x="2195513" y="5637213"/>
            <a:ext cx="5184775" cy="461962"/>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zh-CN" altLang="en-US" sz="2400" dirty="0">
                <a:solidFill>
                  <a:srgbClr val="333333"/>
                </a:solidFill>
                <a:latin typeface="+mn-ea"/>
                <a:ea typeface="+mn-ea"/>
              </a:rPr>
              <a:t>比特币是怎么实现去中心化的呢？</a:t>
            </a:r>
          </a:p>
        </p:txBody>
      </p:sp>
      <p:sp>
        <p:nvSpPr>
          <p:cNvPr id="7" name="TextBox 49">
            <a:extLst>
              <a:ext uri="{FF2B5EF4-FFF2-40B4-BE49-F238E27FC236}">
                <a16:creationId xmlns:a16="http://schemas.microsoft.com/office/drawing/2014/main" id="{73BC4EEE-1F45-495B-8128-D8F295AADC4A}"/>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7.1.5 </a:t>
            </a:r>
            <a:r>
              <a:rPr lang="zh-CN" altLang="en-US" sz="2400" b="1" dirty="0">
                <a:latin typeface="黑体" panose="02010609060101010101" pitchFamily="49" charset="-122"/>
                <a:ea typeface="黑体" panose="02010609060101010101" pitchFamily="49" charset="-122"/>
              </a:rPr>
              <a:t>比特币简介</a:t>
            </a:r>
          </a:p>
        </p:txBody>
      </p:sp>
      <p:sp>
        <p:nvSpPr>
          <p:cNvPr id="8" name="灯片编号占位符 11">
            <a:extLst>
              <a:ext uri="{FF2B5EF4-FFF2-40B4-BE49-F238E27FC236}">
                <a16:creationId xmlns:a16="http://schemas.microsoft.com/office/drawing/2014/main" id="{38B40000-51EE-43C9-B49C-1D621810AC0C}"/>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29</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0"/>
                            </p:stCondLst>
                            <p:childTnLst>
                              <p:par>
                                <p:cTn id="7" presetID="2" presetClass="entr" presetSubtype="4" fill="hold" grpId="0" nodeType="click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additive="base">
                                        <p:cTn id="9" dur="500" fill="hold"/>
                                        <p:tgtEl>
                                          <p:spTgt spid="6"/>
                                        </p:tgtEl>
                                        <p:attrNameLst>
                                          <p:attrName>ppt_x</p:attrName>
                                        </p:attrNameLst>
                                      </p:cBhvr>
                                      <p:tavLst>
                                        <p:tav tm="0">
                                          <p:val>
                                            <p:strVal val="#ppt_x"/>
                                          </p:val>
                                        </p:tav>
                                        <p:tav tm="100000">
                                          <p:val>
                                            <p:strVal val="#ppt_x"/>
                                          </p:val>
                                        </p:tav>
                                      </p:tavLst>
                                    </p:anim>
                                    <p:anim calcmode="lin" valueType="num">
                                      <p:cBhvr additive="base">
                                        <p:cTn id="1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2">
            <a:extLst>
              <a:ext uri="{FF2B5EF4-FFF2-40B4-BE49-F238E27FC236}">
                <a16:creationId xmlns:a16="http://schemas.microsoft.com/office/drawing/2014/main" id="{3A54B681-D1F6-4BA1-A554-7A0D1B878D43}"/>
              </a:ext>
            </a:extLst>
          </p:cNvPr>
          <p:cNvSpPr>
            <a:spLocks noGrp="1" noChangeArrowheads="1"/>
          </p:cNvSpPr>
          <p:nvPr>
            <p:ph type="title"/>
          </p:nvPr>
        </p:nvSpPr>
        <p:spPr/>
        <p:txBody>
          <a:bodyPr/>
          <a:lstStyle/>
          <a:p>
            <a:pPr>
              <a:defRPr/>
            </a:pPr>
            <a:r>
              <a:rPr lang="zh-CN" altLang="en-US" sz="4000" b="1" dirty="0">
                <a:latin typeface="黑体" panose="02010609060101010101" pitchFamily="49" charset="-122"/>
                <a:ea typeface="黑体" panose="02010609060101010101" pitchFamily="49" charset="-122"/>
              </a:rPr>
              <a:t>第七章  区块链与物联网安全</a:t>
            </a:r>
            <a:endParaRPr lang="zh-CN" altLang="en-US" sz="4000" dirty="0">
              <a:latin typeface="黑体" panose="02010609060101010101" pitchFamily="49" charset="-122"/>
              <a:ea typeface="黑体" panose="02010609060101010101" pitchFamily="49" charset="-122"/>
            </a:endParaRPr>
          </a:p>
        </p:txBody>
      </p:sp>
      <p:grpSp>
        <p:nvGrpSpPr>
          <p:cNvPr id="11267" name="组合 1">
            <a:extLst>
              <a:ext uri="{FF2B5EF4-FFF2-40B4-BE49-F238E27FC236}">
                <a16:creationId xmlns:a16="http://schemas.microsoft.com/office/drawing/2014/main" id="{A5C81CFA-6DA3-4E03-982D-1D04A7DEABB5}"/>
              </a:ext>
            </a:extLst>
          </p:cNvPr>
          <p:cNvGrpSpPr>
            <a:grpSpLocks/>
          </p:cNvGrpSpPr>
          <p:nvPr/>
        </p:nvGrpSpPr>
        <p:grpSpPr bwMode="auto">
          <a:xfrm>
            <a:off x="2267744" y="1884373"/>
            <a:ext cx="4724400" cy="1044575"/>
            <a:chOff x="2286000" y="2889056"/>
            <a:chExt cx="4724400" cy="1044000"/>
          </a:xfrm>
        </p:grpSpPr>
        <p:sp>
          <p:nvSpPr>
            <p:cNvPr id="7" name="AutoShape 66">
              <a:extLst>
                <a:ext uri="{FF2B5EF4-FFF2-40B4-BE49-F238E27FC236}">
                  <a16:creationId xmlns:a16="http://schemas.microsoft.com/office/drawing/2014/main" id="{C6CC274A-EC96-4FD2-B5CF-B4D223FFB541}"/>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solidFill>
                  <a:srgbClr val="FFFF00"/>
                </a:solidFill>
                <a:latin typeface="Arial" panose="020B0604020202020204" pitchFamily="34" charset="0"/>
              </a:endParaRPr>
            </a:p>
          </p:txBody>
        </p:sp>
        <p:sp>
          <p:nvSpPr>
            <p:cNvPr id="8" name="AutoShape 67">
              <a:extLst>
                <a:ext uri="{FF2B5EF4-FFF2-40B4-BE49-F238E27FC236}">
                  <a16:creationId xmlns:a16="http://schemas.microsoft.com/office/drawing/2014/main" id="{2F974D57-85EA-4E50-97FA-165A647B8BA9}"/>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solidFill>
                  <a:srgbClr val="FFFF00"/>
                </a:solidFill>
                <a:latin typeface="Arial" panose="020B0604020202020204" pitchFamily="34" charset="0"/>
              </a:endParaRPr>
            </a:p>
          </p:txBody>
        </p:sp>
        <p:sp>
          <p:nvSpPr>
            <p:cNvPr id="9" name="Text Box 68">
              <a:extLst>
                <a:ext uri="{FF2B5EF4-FFF2-40B4-BE49-F238E27FC236}">
                  <a16:creationId xmlns:a16="http://schemas.microsoft.com/office/drawing/2014/main" id="{C3B2841C-1054-4311-A0DE-1ACA798943BE}"/>
                </a:ext>
              </a:extLst>
            </p:cNvPr>
            <p:cNvSpPr txBox="1">
              <a:spLocks noChangeArrowheads="1"/>
            </p:cNvSpPr>
            <p:nvPr/>
          </p:nvSpPr>
          <p:spPr bwMode="gray">
            <a:xfrm>
              <a:off x="3102206" y="3149328"/>
              <a:ext cx="3429000"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defRPr/>
              </a:pPr>
              <a:r>
                <a:rPr lang="zh-CN" altLang="zh-CN" sz="2400" b="1" dirty="0">
                  <a:solidFill>
                    <a:srgbClr val="FFFF00"/>
                  </a:solidFill>
                  <a:effectLst>
                    <a:outerShdw blurRad="38100" dist="38100" dir="2700000" algn="tl">
                      <a:srgbClr val="000000">
                        <a:alpha val="43137"/>
                      </a:srgbClr>
                    </a:outerShdw>
                  </a:effectLst>
                  <a:latin typeface="Arial" panose="020B0604020202020204" pitchFamily="34" charset="0"/>
                </a:rPr>
                <a:t>区块链</a:t>
              </a:r>
              <a:r>
                <a:rPr lang="zh-CN" altLang="en-US" sz="2400" b="1" dirty="0">
                  <a:solidFill>
                    <a:srgbClr val="FFFF00"/>
                  </a:solidFill>
                  <a:effectLst>
                    <a:outerShdw blurRad="38100" dist="38100" dir="2700000" algn="tl">
                      <a:srgbClr val="000000">
                        <a:alpha val="43137"/>
                      </a:srgbClr>
                    </a:outerShdw>
                  </a:effectLst>
                  <a:latin typeface="Arial" panose="020B0604020202020204" pitchFamily="34" charset="0"/>
                </a:rPr>
                <a:t>简介</a:t>
              </a:r>
            </a:p>
          </p:txBody>
        </p:sp>
        <p:sp>
          <p:nvSpPr>
            <p:cNvPr id="10" name="Text Box 69">
              <a:extLst>
                <a:ext uri="{FF2B5EF4-FFF2-40B4-BE49-F238E27FC236}">
                  <a16:creationId xmlns:a16="http://schemas.microsoft.com/office/drawing/2014/main" id="{01DB50BE-BA1E-4114-90FA-A8127FDC21F6}"/>
                </a:ext>
              </a:extLst>
            </p:cNvPr>
            <p:cNvSpPr txBox="1">
              <a:spLocks noChangeArrowheads="1"/>
            </p:cNvSpPr>
            <p:nvPr/>
          </p:nvSpPr>
          <p:spPr bwMode="gray">
            <a:xfrm>
              <a:off x="2504484" y="3178974"/>
              <a:ext cx="61266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rgbClr val="FFFF00"/>
                  </a:solidFill>
                  <a:latin typeface="Arial" panose="020B0604020202020204" pitchFamily="34" charset="0"/>
                </a:rPr>
                <a:t>7.1</a:t>
              </a:r>
            </a:p>
          </p:txBody>
        </p:sp>
      </p:grpSp>
      <p:grpSp>
        <p:nvGrpSpPr>
          <p:cNvPr id="11269" name="组合 1">
            <a:extLst>
              <a:ext uri="{FF2B5EF4-FFF2-40B4-BE49-F238E27FC236}">
                <a16:creationId xmlns:a16="http://schemas.microsoft.com/office/drawing/2014/main" id="{24D2403E-A18B-4F94-BE08-CA637162DB7B}"/>
              </a:ext>
            </a:extLst>
          </p:cNvPr>
          <p:cNvGrpSpPr>
            <a:grpSpLocks/>
          </p:cNvGrpSpPr>
          <p:nvPr/>
        </p:nvGrpSpPr>
        <p:grpSpPr bwMode="auto">
          <a:xfrm>
            <a:off x="2275682" y="3035310"/>
            <a:ext cx="4806950" cy="1044575"/>
            <a:chOff x="2286000" y="2889056"/>
            <a:chExt cx="4806280" cy="1044000"/>
          </a:xfrm>
        </p:grpSpPr>
        <p:sp>
          <p:nvSpPr>
            <p:cNvPr id="17" name="AutoShape 66">
              <a:extLst>
                <a:ext uri="{FF2B5EF4-FFF2-40B4-BE49-F238E27FC236}">
                  <a16:creationId xmlns:a16="http://schemas.microsoft.com/office/drawing/2014/main" id="{A968EBED-9CC8-4C1D-BCF3-EEF49BF5F977}"/>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18" name="AutoShape 67">
              <a:extLst>
                <a:ext uri="{FF2B5EF4-FFF2-40B4-BE49-F238E27FC236}">
                  <a16:creationId xmlns:a16="http://schemas.microsoft.com/office/drawing/2014/main" id="{3A8F5417-1279-4A60-951A-EDD582FBE690}"/>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19" name="Text Box 68">
              <a:extLst>
                <a:ext uri="{FF2B5EF4-FFF2-40B4-BE49-F238E27FC236}">
                  <a16:creationId xmlns:a16="http://schemas.microsoft.com/office/drawing/2014/main" id="{94081E7E-90D1-4B00-9DFD-0F9CC799FBAB}"/>
                </a:ext>
              </a:extLst>
            </p:cNvPr>
            <p:cNvSpPr txBox="1">
              <a:spLocks noChangeArrowheads="1"/>
            </p:cNvSpPr>
            <p:nvPr/>
          </p:nvSpPr>
          <p:spPr bwMode="gray">
            <a:xfrm>
              <a:off x="3246222" y="3178973"/>
              <a:ext cx="384605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 typeface="Arial" panose="020B0604020202020204" pitchFamily="34" charset="0"/>
                <a:buNone/>
                <a:defRPr/>
              </a:pPr>
              <a:r>
                <a:rPr lang="zh-CN" altLang="en-US" sz="2400" b="1" dirty="0">
                  <a:solidFill>
                    <a:schemeClr val="bg1"/>
                  </a:solidFill>
                  <a:effectLst>
                    <a:outerShdw blurRad="38100" dist="38100" dir="2700000" algn="tl">
                      <a:srgbClr val="000000">
                        <a:alpha val="43137"/>
                      </a:srgbClr>
                    </a:outerShdw>
                  </a:effectLst>
                  <a:latin typeface="Arial" panose="020B0604020202020204" pitchFamily="34" charset="0"/>
                </a:rPr>
                <a:t>        隐私保护技术</a:t>
              </a:r>
            </a:p>
          </p:txBody>
        </p:sp>
        <p:sp>
          <p:nvSpPr>
            <p:cNvPr id="20" name="Text Box 69">
              <a:extLst>
                <a:ext uri="{FF2B5EF4-FFF2-40B4-BE49-F238E27FC236}">
                  <a16:creationId xmlns:a16="http://schemas.microsoft.com/office/drawing/2014/main" id="{5E123595-BA56-4B80-92EE-17E18202114C}"/>
                </a:ext>
              </a:extLst>
            </p:cNvPr>
            <p:cNvSpPr txBox="1">
              <a:spLocks noChangeArrowheads="1"/>
            </p:cNvSpPr>
            <p:nvPr/>
          </p:nvSpPr>
          <p:spPr bwMode="gray">
            <a:xfrm>
              <a:off x="2504527" y="3178974"/>
              <a:ext cx="612583"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chemeClr val="bg1"/>
                  </a:solidFill>
                  <a:latin typeface="Arial" panose="020B0604020202020204" pitchFamily="34" charset="0"/>
                </a:rPr>
                <a:t>7.2</a:t>
              </a:r>
            </a:p>
          </p:txBody>
        </p:sp>
      </p:grpSp>
      <p:grpSp>
        <p:nvGrpSpPr>
          <p:cNvPr id="11271" name="组合 1">
            <a:extLst>
              <a:ext uri="{FF2B5EF4-FFF2-40B4-BE49-F238E27FC236}">
                <a16:creationId xmlns:a16="http://schemas.microsoft.com/office/drawing/2014/main" id="{99B03B6E-80D5-4FBC-80B9-BEF7C8C7E317}"/>
              </a:ext>
            </a:extLst>
          </p:cNvPr>
          <p:cNvGrpSpPr>
            <a:grpSpLocks/>
          </p:cNvGrpSpPr>
          <p:nvPr/>
        </p:nvGrpSpPr>
        <p:grpSpPr bwMode="auto">
          <a:xfrm>
            <a:off x="2267744" y="1884373"/>
            <a:ext cx="4724400" cy="1044575"/>
            <a:chOff x="2286000" y="2889056"/>
            <a:chExt cx="4724400" cy="1044000"/>
          </a:xfrm>
        </p:grpSpPr>
        <p:sp>
          <p:nvSpPr>
            <p:cNvPr id="47" name="AutoShape 66">
              <a:extLst>
                <a:ext uri="{FF2B5EF4-FFF2-40B4-BE49-F238E27FC236}">
                  <a16:creationId xmlns:a16="http://schemas.microsoft.com/office/drawing/2014/main" id="{C6CC274A-EC96-4FD2-B5CF-B4D223FFB541}"/>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solidFill>
                  <a:srgbClr val="FFFF00"/>
                </a:solidFill>
                <a:latin typeface="Arial" panose="020B0604020202020204" pitchFamily="34" charset="0"/>
              </a:endParaRPr>
            </a:p>
          </p:txBody>
        </p:sp>
        <p:sp>
          <p:nvSpPr>
            <p:cNvPr id="48" name="AutoShape 67">
              <a:extLst>
                <a:ext uri="{FF2B5EF4-FFF2-40B4-BE49-F238E27FC236}">
                  <a16:creationId xmlns:a16="http://schemas.microsoft.com/office/drawing/2014/main" id="{2F974D57-85EA-4E50-97FA-165A647B8BA9}"/>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solidFill>
                  <a:srgbClr val="FFFF00"/>
                </a:solidFill>
                <a:latin typeface="Arial" panose="020B0604020202020204" pitchFamily="34" charset="0"/>
              </a:endParaRPr>
            </a:p>
          </p:txBody>
        </p:sp>
        <p:sp>
          <p:nvSpPr>
            <p:cNvPr id="49" name="Text Box 68">
              <a:extLst>
                <a:ext uri="{FF2B5EF4-FFF2-40B4-BE49-F238E27FC236}">
                  <a16:creationId xmlns:a16="http://schemas.microsoft.com/office/drawing/2014/main" id="{C3B2841C-1054-4311-A0DE-1ACA798943BE}"/>
                </a:ext>
              </a:extLst>
            </p:cNvPr>
            <p:cNvSpPr txBox="1">
              <a:spLocks noChangeArrowheads="1"/>
            </p:cNvSpPr>
            <p:nvPr/>
          </p:nvSpPr>
          <p:spPr bwMode="gray">
            <a:xfrm>
              <a:off x="3102206" y="3149328"/>
              <a:ext cx="3774050"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defRPr/>
              </a:pPr>
              <a:r>
                <a:rPr lang="zh-CN" altLang="zh-CN" sz="2400" b="1" dirty="0">
                  <a:solidFill>
                    <a:srgbClr val="FFFF00"/>
                  </a:solidFill>
                  <a:effectLst>
                    <a:outerShdw blurRad="38100" dist="38100" dir="2700000" algn="tl">
                      <a:srgbClr val="000000">
                        <a:alpha val="43137"/>
                      </a:srgbClr>
                    </a:outerShdw>
                  </a:effectLst>
                  <a:latin typeface="Arial" panose="020B0604020202020204" pitchFamily="34" charset="0"/>
                </a:rPr>
                <a:t>区块链</a:t>
              </a:r>
              <a:r>
                <a:rPr lang="zh-CN" altLang="en-US" sz="2400" b="1" dirty="0">
                  <a:solidFill>
                    <a:srgbClr val="FFFF00"/>
                  </a:solidFill>
                  <a:effectLst>
                    <a:outerShdw blurRad="38100" dist="38100" dir="2700000" algn="tl">
                      <a:srgbClr val="000000">
                        <a:alpha val="43137"/>
                      </a:srgbClr>
                    </a:outerShdw>
                  </a:effectLst>
                  <a:latin typeface="Arial" panose="020B0604020202020204" pitchFamily="34" charset="0"/>
                </a:rPr>
                <a:t>简介</a:t>
              </a:r>
            </a:p>
          </p:txBody>
        </p:sp>
        <p:sp>
          <p:nvSpPr>
            <p:cNvPr id="50" name="Text Box 69">
              <a:extLst>
                <a:ext uri="{FF2B5EF4-FFF2-40B4-BE49-F238E27FC236}">
                  <a16:creationId xmlns:a16="http://schemas.microsoft.com/office/drawing/2014/main" id="{01DB50BE-BA1E-4114-90FA-A8127FDC21F6}"/>
                </a:ext>
              </a:extLst>
            </p:cNvPr>
            <p:cNvSpPr txBox="1">
              <a:spLocks noChangeArrowheads="1"/>
            </p:cNvSpPr>
            <p:nvPr/>
          </p:nvSpPr>
          <p:spPr bwMode="gray">
            <a:xfrm>
              <a:off x="2504484" y="3178974"/>
              <a:ext cx="61266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rgbClr val="FFFF00"/>
                  </a:solidFill>
                  <a:latin typeface="Arial" panose="020B0604020202020204" pitchFamily="34" charset="0"/>
                </a:rPr>
                <a:t>7.1</a:t>
              </a:r>
            </a:p>
          </p:txBody>
        </p:sp>
      </p:grpSp>
      <p:grpSp>
        <p:nvGrpSpPr>
          <p:cNvPr id="11272" name="组合 1">
            <a:extLst>
              <a:ext uri="{FF2B5EF4-FFF2-40B4-BE49-F238E27FC236}">
                <a16:creationId xmlns:a16="http://schemas.microsoft.com/office/drawing/2014/main" id="{415A49FB-9E9C-4838-8F54-B5674D7C93E4}"/>
              </a:ext>
            </a:extLst>
          </p:cNvPr>
          <p:cNvGrpSpPr>
            <a:grpSpLocks/>
          </p:cNvGrpSpPr>
          <p:nvPr/>
        </p:nvGrpSpPr>
        <p:grpSpPr bwMode="auto">
          <a:xfrm>
            <a:off x="2280753" y="4235545"/>
            <a:ext cx="4806950" cy="1044575"/>
            <a:chOff x="2286000" y="2889056"/>
            <a:chExt cx="4806280" cy="1044000"/>
          </a:xfrm>
        </p:grpSpPr>
        <p:sp>
          <p:nvSpPr>
            <p:cNvPr id="52" name="AutoShape 66">
              <a:extLst>
                <a:ext uri="{FF2B5EF4-FFF2-40B4-BE49-F238E27FC236}">
                  <a16:creationId xmlns:a16="http://schemas.microsoft.com/office/drawing/2014/main" id="{A968EBED-9CC8-4C1D-BCF3-EEF49BF5F977}"/>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53" name="AutoShape 67">
              <a:extLst>
                <a:ext uri="{FF2B5EF4-FFF2-40B4-BE49-F238E27FC236}">
                  <a16:creationId xmlns:a16="http://schemas.microsoft.com/office/drawing/2014/main" id="{3A8F5417-1279-4A60-951A-EDD582FBE690}"/>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54" name="Text Box 68">
              <a:extLst>
                <a:ext uri="{FF2B5EF4-FFF2-40B4-BE49-F238E27FC236}">
                  <a16:creationId xmlns:a16="http://schemas.microsoft.com/office/drawing/2014/main" id="{94081E7E-90D1-4B00-9DFD-0F9CC799FBAB}"/>
                </a:ext>
              </a:extLst>
            </p:cNvPr>
            <p:cNvSpPr txBox="1">
              <a:spLocks noChangeArrowheads="1"/>
            </p:cNvSpPr>
            <p:nvPr/>
          </p:nvSpPr>
          <p:spPr bwMode="gray">
            <a:xfrm>
              <a:off x="3246222" y="3178973"/>
              <a:ext cx="384605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defRPr/>
              </a:pP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区块链在</a:t>
              </a:r>
              <a:r>
                <a:rPr lang="en-US" altLang="zh-CN" sz="2400" b="1" dirty="0" err="1">
                  <a:solidFill>
                    <a:schemeClr val="bg1"/>
                  </a:solidFill>
                  <a:effectLst>
                    <a:outerShdw blurRad="38100" dist="38100" dir="2700000" algn="tl">
                      <a:srgbClr val="000000">
                        <a:alpha val="43137"/>
                      </a:srgbClr>
                    </a:outerShdw>
                  </a:effectLst>
                  <a:latin typeface="Arial" panose="020B0604020202020204" pitchFamily="34" charset="0"/>
                </a:rPr>
                <a:t>IoT</a:t>
              </a: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安全中的应用</a:t>
              </a:r>
              <a:endParaRPr lang="zh-CN" altLang="en-US" sz="2400" b="1" dirty="0">
                <a:solidFill>
                  <a:schemeClr val="bg1"/>
                </a:solidFill>
                <a:effectLst>
                  <a:outerShdw blurRad="38100" dist="38100" dir="2700000" algn="tl">
                    <a:srgbClr val="000000">
                      <a:alpha val="43137"/>
                    </a:srgbClr>
                  </a:outerShdw>
                </a:effectLst>
                <a:latin typeface="Arial" panose="020B0604020202020204" pitchFamily="34" charset="0"/>
              </a:endParaRPr>
            </a:p>
          </p:txBody>
        </p:sp>
        <p:sp>
          <p:nvSpPr>
            <p:cNvPr id="55" name="Text Box 69">
              <a:extLst>
                <a:ext uri="{FF2B5EF4-FFF2-40B4-BE49-F238E27FC236}">
                  <a16:creationId xmlns:a16="http://schemas.microsoft.com/office/drawing/2014/main" id="{5E123595-BA56-4B80-92EE-17E18202114C}"/>
                </a:ext>
              </a:extLst>
            </p:cNvPr>
            <p:cNvSpPr txBox="1">
              <a:spLocks noChangeArrowheads="1"/>
            </p:cNvSpPr>
            <p:nvPr/>
          </p:nvSpPr>
          <p:spPr bwMode="gray">
            <a:xfrm>
              <a:off x="2504527" y="3178974"/>
              <a:ext cx="612583"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chemeClr val="bg1"/>
                  </a:solidFill>
                  <a:latin typeface="Arial" panose="020B0604020202020204" pitchFamily="34" charset="0"/>
                </a:rPr>
                <a:t>7.3</a:t>
              </a:r>
            </a:p>
          </p:txBody>
        </p:sp>
      </p:grpSp>
      <p:grpSp>
        <p:nvGrpSpPr>
          <p:cNvPr id="11273" name="组合 1">
            <a:extLst>
              <a:ext uri="{FF2B5EF4-FFF2-40B4-BE49-F238E27FC236}">
                <a16:creationId xmlns:a16="http://schemas.microsoft.com/office/drawing/2014/main" id="{568D4C44-9BCC-4354-B6F2-3B04192FDD2C}"/>
              </a:ext>
            </a:extLst>
          </p:cNvPr>
          <p:cNvGrpSpPr>
            <a:grpSpLocks/>
          </p:cNvGrpSpPr>
          <p:nvPr/>
        </p:nvGrpSpPr>
        <p:grpSpPr bwMode="auto">
          <a:xfrm>
            <a:off x="2275682" y="3035310"/>
            <a:ext cx="4725987" cy="1044575"/>
            <a:chOff x="2286000" y="2889056"/>
            <a:chExt cx="4724400" cy="1044000"/>
          </a:xfrm>
        </p:grpSpPr>
        <p:sp>
          <p:nvSpPr>
            <p:cNvPr id="57" name="AutoShape 66">
              <a:extLst>
                <a:ext uri="{FF2B5EF4-FFF2-40B4-BE49-F238E27FC236}">
                  <a16:creationId xmlns:a16="http://schemas.microsoft.com/office/drawing/2014/main" id="{A968EBED-9CC8-4C1D-BCF3-EEF49BF5F977}"/>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58" name="AutoShape 67">
              <a:extLst>
                <a:ext uri="{FF2B5EF4-FFF2-40B4-BE49-F238E27FC236}">
                  <a16:creationId xmlns:a16="http://schemas.microsoft.com/office/drawing/2014/main" id="{3A8F5417-1279-4A60-951A-EDD582FBE690}"/>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59" name="Text Box 68">
              <a:extLst>
                <a:ext uri="{FF2B5EF4-FFF2-40B4-BE49-F238E27FC236}">
                  <a16:creationId xmlns:a16="http://schemas.microsoft.com/office/drawing/2014/main" id="{94081E7E-90D1-4B00-9DFD-0F9CC799FBAB}"/>
                </a:ext>
              </a:extLst>
            </p:cNvPr>
            <p:cNvSpPr txBox="1">
              <a:spLocks noChangeArrowheads="1"/>
            </p:cNvSpPr>
            <p:nvPr/>
          </p:nvSpPr>
          <p:spPr bwMode="gray">
            <a:xfrm>
              <a:off x="3246222" y="3178973"/>
              <a:ext cx="3620756"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defRPr/>
              </a:pP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区块链</a:t>
              </a:r>
              <a:r>
                <a:rPr lang="zh-CN" altLang="en-US" sz="2400" b="1" dirty="0">
                  <a:solidFill>
                    <a:schemeClr val="bg1"/>
                  </a:solidFill>
                  <a:effectLst>
                    <a:outerShdw blurRad="38100" dist="38100" dir="2700000" algn="tl">
                      <a:srgbClr val="000000">
                        <a:alpha val="43137"/>
                      </a:srgbClr>
                    </a:outerShdw>
                  </a:effectLst>
                  <a:latin typeface="Arial" panose="020B0604020202020204" pitchFamily="34" charset="0"/>
                </a:rPr>
                <a:t>基本原理</a:t>
              </a:r>
            </a:p>
          </p:txBody>
        </p:sp>
        <p:sp>
          <p:nvSpPr>
            <p:cNvPr id="60" name="Text Box 69">
              <a:extLst>
                <a:ext uri="{FF2B5EF4-FFF2-40B4-BE49-F238E27FC236}">
                  <a16:creationId xmlns:a16="http://schemas.microsoft.com/office/drawing/2014/main" id="{5E123595-BA56-4B80-92EE-17E18202114C}"/>
                </a:ext>
              </a:extLst>
            </p:cNvPr>
            <p:cNvSpPr txBox="1">
              <a:spLocks noChangeArrowheads="1"/>
            </p:cNvSpPr>
            <p:nvPr/>
          </p:nvSpPr>
          <p:spPr bwMode="gray">
            <a:xfrm>
              <a:off x="2504527" y="3178974"/>
              <a:ext cx="612583"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chemeClr val="bg1"/>
                  </a:solidFill>
                  <a:latin typeface="Arial" panose="020B0604020202020204" pitchFamily="34" charset="0"/>
                </a:rPr>
                <a:t>7.2</a:t>
              </a:r>
            </a:p>
          </p:txBody>
        </p:sp>
      </p:grpSp>
      <p:sp>
        <p:nvSpPr>
          <p:cNvPr id="43" name="灯片编号占位符 11">
            <a:extLst>
              <a:ext uri="{FF2B5EF4-FFF2-40B4-BE49-F238E27FC236}">
                <a16:creationId xmlns:a16="http://schemas.microsoft.com/office/drawing/2014/main" id="{44E6AED2-9A05-40CF-B517-693FA6A61258}"/>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3</a:t>
            </a:fld>
            <a:endParaRPr lang="zh-CN" altLang="en-US" sz="1800" dirty="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16053122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6" name="图片 22">
            <a:extLst>
              <a:ext uri="{FF2B5EF4-FFF2-40B4-BE49-F238E27FC236}">
                <a16:creationId xmlns:a16="http://schemas.microsoft.com/office/drawing/2014/main" id="{DE912F08-61DB-403E-913B-852BC2FD3BB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7388" y="5043488"/>
            <a:ext cx="1939925" cy="145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标题 12">
            <a:extLst>
              <a:ext uri="{FF2B5EF4-FFF2-40B4-BE49-F238E27FC236}">
                <a16:creationId xmlns:a16="http://schemas.microsoft.com/office/drawing/2014/main" id="{6EF1C88A-6970-468E-BE61-90DC4243E94B}"/>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eaLnBrk="1" hangingPunct="1">
              <a:defRPr/>
            </a:pPr>
            <a:endParaRPr lang="zh-CN" altLang="en-US" dirty="0">
              <a:latin typeface="方正少儿简体" pitchFamily="65" charset="-122"/>
              <a:ea typeface="方正少儿简体" pitchFamily="65" charset="-122"/>
              <a:cs typeface="Arial" panose="020B0604020202020204" pitchFamily="34" charset="0"/>
              <a:sym typeface="Arial" panose="020B0604020202020204" pitchFamily="34" charset="0"/>
            </a:endParaRPr>
          </a:p>
        </p:txBody>
      </p:sp>
      <p:sp>
        <p:nvSpPr>
          <p:cNvPr id="39939" name="文本框 6">
            <a:extLst>
              <a:ext uri="{FF2B5EF4-FFF2-40B4-BE49-F238E27FC236}">
                <a16:creationId xmlns:a16="http://schemas.microsoft.com/office/drawing/2014/main" id="{7C3AE5D4-1E56-4EE4-AB22-A4035802D3CB}"/>
              </a:ext>
            </a:extLst>
          </p:cNvPr>
          <p:cNvSpPr txBox="1">
            <a:spLocks noChangeArrowheads="1"/>
          </p:cNvSpPr>
          <p:nvPr/>
        </p:nvSpPr>
        <p:spPr bwMode="auto">
          <a:xfrm>
            <a:off x="755650" y="82550"/>
            <a:ext cx="7632700" cy="522288"/>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pic>
        <p:nvPicPr>
          <p:cNvPr id="67589" name="图片 3">
            <a:extLst>
              <a:ext uri="{FF2B5EF4-FFF2-40B4-BE49-F238E27FC236}">
                <a16:creationId xmlns:a16="http://schemas.microsoft.com/office/drawing/2014/main" id="{5415253E-D136-49E2-B226-52AE33922FE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023837" y="1502741"/>
            <a:ext cx="46672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590" name="图片 4">
            <a:extLst>
              <a:ext uri="{FF2B5EF4-FFF2-40B4-BE49-F238E27FC236}">
                <a16:creationId xmlns:a16="http://schemas.microsoft.com/office/drawing/2014/main" id="{03BB4735-FD49-4B9B-8ABA-6F5C88CD126F}"/>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87375" y="3357563"/>
            <a:ext cx="17335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591" name="图片 5">
            <a:extLst>
              <a:ext uri="{FF2B5EF4-FFF2-40B4-BE49-F238E27FC236}">
                <a16:creationId xmlns:a16="http://schemas.microsoft.com/office/drawing/2014/main" id="{9CA6AC5F-FD85-4BA9-A8B3-D2216605FF86}"/>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7590" y="1557189"/>
            <a:ext cx="17335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文本框 11">
            <a:extLst>
              <a:ext uri="{FF2B5EF4-FFF2-40B4-BE49-F238E27FC236}">
                <a16:creationId xmlns:a16="http://schemas.microsoft.com/office/drawing/2014/main" id="{CFA0B61D-9EA7-4B49-AC49-A24AD38CEA06}"/>
              </a:ext>
            </a:extLst>
          </p:cNvPr>
          <p:cNvSpPr txBox="1"/>
          <p:nvPr/>
        </p:nvSpPr>
        <p:spPr>
          <a:xfrm>
            <a:off x="989013" y="5335588"/>
            <a:ext cx="1336675" cy="430212"/>
          </a:xfrm>
          <a:prstGeom prst="rect">
            <a:avLst/>
          </a:prstGeom>
          <a:noFill/>
        </p:spPr>
        <p:txBody>
          <a:bodyPr>
            <a:spAutoFit/>
          </a:bodyPr>
          <a:lstStyle/>
          <a:p>
            <a:pPr>
              <a:defRPr/>
            </a:pPr>
            <a:r>
              <a:rPr lang="zh-CN" altLang="en-US" sz="2200" dirty="0">
                <a:latin typeface="+mn-ea"/>
                <a:ea typeface="+mn-ea"/>
              </a:rPr>
              <a:t>转账记录</a:t>
            </a:r>
          </a:p>
        </p:txBody>
      </p:sp>
      <p:sp>
        <p:nvSpPr>
          <p:cNvPr id="13" name="文本框 12">
            <a:extLst>
              <a:ext uri="{FF2B5EF4-FFF2-40B4-BE49-F238E27FC236}">
                <a16:creationId xmlns:a16="http://schemas.microsoft.com/office/drawing/2014/main" id="{910BAA31-5B98-458D-9F6F-8DC3B97C7D7A}"/>
              </a:ext>
            </a:extLst>
          </p:cNvPr>
          <p:cNvSpPr txBox="1"/>
          <p:nvPr/>
        </p:nvSpPr>
        <p:spPr>
          <a:xfrm>
            <a:off x="990600" y="5819775"/>
            <a:ext cx="1338263" cy="430213"/>
          </a:xfrm>
          <a:prstGeom prst="rect">
            <a:avLst/>
          </a:prstGeom>
          <a:noFill/>
        </p:spPr>
        <p:txBody>
          <a:bodyPr>
            <a:spAutoFit/>
          </a:bodyPr>
          <a:lstStyle/>
          <a:p>
            <a:pPr>
              <a:defRPr/>
            </a:pPr>
            <a:r>
              <a:rPr lang="zh-CN" altLang="en-US" sz="2200" dirty="0">
                <a:latin typeface="+mn-ea"/>
                <a:ea typeface="+mn-ea"/>
              </a:rPr>
              <a:t>转账记录</a:t>
            </a:r>
          </a:p>
        </p:txBody>
      </p:sp>
      <p:pic>
        <p:nvPicPr>
          <p:cNvPr id="67594" name="图片 22">
            <a:extLst>
              <a:ext uri="{FF2B5EF4-FFF2-40B4-BE49-F238E27FC236}">
                <a16:creationId xmlns:a16="http://schemas.microsoft.com/office/drawing/2014/main" id="{4E0E3F64-3576-4390-953C-77D4D91D089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43365" y="1700064"/>
            <a:ext cx="1941512" cy="145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文本框 14">
            <a:extLst>
              <a:ext uri="{FF2B5EF4-FFF2-40B4-BE49-F238E27FC236}">
                <a16:creationId xmlns:a16="http://schemas.microsoft.com/office/drawing/2014/main" id="{8D8AAFFC-8706-4920-9528-DD32669CF6FD}"/>
              </a:ext>
            </a:extLst>
          </p:cNvPr>
          <p:cNvSpPr txBox="1"/>
          <p:nvPr/>
        </p:nvSpPr>
        <p:spPr>
          <a:xfrm>
            <a:off x="2146577" y="2011214"/>
            <a:ext cx="1336675" cy="430212"/>
          </a:xfrm>
          <a:prstGeom prst="rect">
            <a:avLst/>
          </a:prstGeom>
          <a:noFill/>
        </p:spPr>
        <p:txBody>
          <a:bodyPr>
            <a:spAutoFit/>
          </a:bodyPr>
          <a:lstStyle/>
          <a:p>
            <a:pPr>
              <a:defRPr/>
            </a:pPr>
            <a:r>
              <a:rPr lang="zh-CN" altLang="en-US" sz="2200" dirty="0">
                <a:latin typeface="+mn-ea"/>
                <a:ea typeface="+mn-ea"/>
              </a:rPr>
              <a:t>转账记录</a:t>
            </a:r>
          </a:p>
        </p:txBody>
      </p:sp>
      <p:sp>
        <p:nvSpPr>
          <p:cNvPr id="16" name="文本框 15">
            <a:extLst>
              <a:ext uri="{FF2B5EF4-FFF2-40B4-BE49-F238E27FC236}">
                <a16:creationId xmlns:a16="http://schemas.microsoft.com/office/drawing/2014/main" id="{D80AD2ED-4BB7-4CF7-ADBD-E64580DFC5E2}"/>
              </a:ext>
            </a:extLst>
          </p:cNvPr>
          <p:cNvSpPr txBox="1"/>
          <p:nvPr/>
        </p:nvSpPr>
        <p:spPr>
          <a:xfrm>
            <a:off x="2146577" y="2465239"/>
            <a:ext cx="1336675" cy="431800"/>
          </a:xfrm>
          <a:prstGeom prst="rect">
            <a:avLst/>
          </a:prstGeom>
          <a:noFill/>
        </p:spPr>
        <p:txBody>
          <a:bodyPr>
            <a:spAutoFit/>
          </a:bodyPr>
          <a:lstStyle/>
          <a:p>
            <a:pPr>
              <a:defRPr/>
            </a:pPr>
            <a:r>
              <a:rPr lang="zh-CN" altLang="en-US" sz="2200" dirty="0">
                <a:latin typeface="+mn-ea"/>
                <a:ea typeface="+mn-ea"/>
              </a:rPr>
              <a:t>转账记录</a:t>
            </a:r>
          </a:p>
        </p:txBody>
      </p:sp>
      <p:sp>
        <p:nvSpPr>
          <p:cNvPr id="21" name="文本框 1">
            <a:extLst>
              <a:ext uri="{FF2B5EF4-FFF2-40B4-BE49-F238E27FC236}">
                <a16:creationId xmlns:a16="http://schemas.microsoft.com/office/drawing/2014/main" id="{BF7A30E2-7217-4E4C-A90A-14BD6BD42274}"/>
              </a:ext>
            </a:extLst>
          </p:cNvPr>
          <p:cNvSpPr txBox="1">
            <a:spLocks noChangeArrowheads="1"/>
          </p:cNvSpPr>
          <p:nvPr/>
        </p:nvSpPr>
        <p:spPr bwMode="auto">
          <a:xfrm>
            <a:off x="4053857" y="3183606"/>
            <a:ext cx="4821238" cy="461962"/>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zh-CN" altLang="en-US" sz="2400" b="1" dirty="0">
                <a:solidFill>
                  <a:srgbClr val="FF0000"/>
                </a:solidFill>
                <a:latin typeface="+mn-ea"/>
                <a:ea typeface="+mn-ea"/>
              </a:rPr>
              <a:t>秘诀就是村里每个人都有</a:t>
            </a:r>
            <a:r>
              <a:rPr lang="en-US" altLang="zh-CN" sz="2400" b="1" dirty="0">
                <a:solidFill>
                  <a:srgbClr val="FF0000"/>
                </a:solidFill>
                <a:latin typeface="+mn-ea"/>
                <a:ea typeface="+mn-ea"/>
              </a:rPr>
              <a:t>”</a:t>
            </a:r>
            <a:r>
              <a:rPr lang="zh-CN" altLang="en-US" sz="2400" b="1" dirty="0">
                <a:solidFill>
                  <a:srgbClr val="FF0000"/>
                </a:solidFill>
                <a:latin typeface="+mn-ea"/>
                <a:ea typeface="+mn-ea"/>
              </a:rPr>
              <a:t>账本</a:t>
            </a:r>
            <a:r>
              <a:rPr lang="en-US" altLang="zh-CN" sz="2400" dirty="0">
                <a:solidFill>
                  <a:srgbClr val="333333"/>
                </a:solidFill>
                <a:latin typeface="+mn-ea"/>
                <a:ea typeface="+mn-ea"/>
              </a:rPr>
              <a:t>”</a:t>
            </a:r>
            <a:endParaRPr lang="zh-CN" altLang="en-US" sz="2400" dirty="0">
              <a:solidFill>
                <a:srgbClr val="333333"/>
              </a:solidFill>
              <a:latin typeface="+mn-ea"/>
              <a:ea typeface="+mn-ea"/>
            </a:endParaRPr>
          </a:p>
        </p:txBody>
      </p:sp>
      <p:sp>
        <p:nvSpPr>
          <p:cNvPr id="22" name="文本框 1">
            <a:extLst>
              <a:ext uri="{FF2B5EF4-FFF2-40B4-BE49-F238E27FC236}">
                <a16:creationId xmlns:a16="http://schemas.microsoft.com/office/drawing/2014/main" id="{266C97E4-5852-4B60-B2F2-42BD57E2F8D6}"/>
              </a:ext>
            </a:extLst>
          </p:cNvPr>
          <p:cNvSpPr txBox="1">
            <a:spLocks noChangeArrowheads="1"/>
          </p:cNvSpPr>
          <p:nvPr/>
        </p:nvSpPr>
        <p:spPr bwMode="auto">
          <a:xfrm>
            <a:off x="3203575" y="4076700"/>
            <a:ext cx="5491163" cy="1938338"/>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zh-CN" altLang="en-US" sz="2400" dirty="0">
                <a:solidFill>
                  <a:srgbClr val="333333"/>
                </a:solidFill>
                <a:latin typeface="+mn-ea"/>
                <a:ea typeface="+mn-ea"/>
              </a:rPr>
              <a:t>比特币系统通过程序代码设定，每年发布定量的币，而每个人都可以拥有一份整个比特币系统的交易记录，这样谁都做不了假！毕竟，想要在每个人的账本上都搞破坏可太难了！</a:t>
            </a:r>
          </a:p>
        </p:txBody>
      </p:sp>
      <p:sp>
        <p:nvSpPr>
          <p:cNvPr id="18" name="TextBox 49">
            <a:extLst>
              <a:ext uri="{FF2B5EF4-FFF2-40B4-BE49-F238E27FC236}">
                <a16:creationId xmlns:a16="http://schemas.microsoft.com/office/drawing/2014/main" id="{88C565FE-1C73-4A1B-80F4-63E6E1F64B45}"/>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7.1.5 </a:t>
            </a:r>
            <a:r>
              <a:rPr lang="zh-CN" altLang="en-US" sz="2400" b="1" dirty="0">
                <a:latin typeface="黑体" panose="02010609060101010101" pitchFamily="49" charset="-122"/>
                <a:ea typeface="黑体" panose="02010609060101010101" pitchFamily="49" charset="-122"/>
              </a:rPr>
              <a:t>比特币简介</a:t>
            </a:r>
          </a:p>
        </p:txBody>
      </p:sp>
      <p:sp>
        <p:nvSpPr>
          <p:cNvPr id="19" name="灯片编号占位符 11">
            <a:extLst>
              <a:ext uri="{FF2B5EF4-FFF2-40B4-BE49-F238E27FC236}">
                <a16:creationId xmlns:a16="http://schemas.microsoft.com/office/drawing/2014/main" id="{E249BF01-CE49-491C-A097-829C54C14692}"/>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30</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0"/>
                            </p:stCondLst>
                            <p:childTnLst>
                              <p:par>
                                <p:cTn id="7" presetID="2" presetClass="entr" presetSubtype="4" fill="hold" grpId="0" nodeType="clickEffect">
                                  <p:stCondLst>
                                    <p:cond delay="0"/>
                                  </p:stCondLst>
                                  <p:childTnLst>
                                    <p:set>
                                      <p:cBhvr>
                                        <p:cTn id="8" dur="1" fill="hold">
                                          <p:stCondLst>
                                            <p:cond delay="0"/>
                                          </p:stCondLst>
                                        </p:cTn>
                                        <p:tgtEl>
                                          <p:spTgt spid="22"/>
                                        </p:tgtEl>
                                        <p:attrNameLst>
                                          <p:attrName>style.visibility</p:attrName>
                                        </p:attrNameLst>
                                      </p:cBhvr>
                                      <p:to>
                                        <p:strVal val="visible"/>
                                      </p:to>
                                    </p:set>
                                    <p:anim calcmode="lin" valueType="num">
                                      <p:cBhvr additive="base">
                                        <p:cTn id="9" dur="500" fill="hold"/>
                                        <p:tgtEl>
                                          <p:spTgt spid="22"/>
                                        </p:tgtEl>
                                        <p:attrNameLst>
                                          <p:attrName>ppt_x</p:attrName>
                                        </p:attrNameLst>
                                      </p:cBhvr>
                                      <p:tavLst>
                                        <p:tav tm="0">
                                          <p:val>
                                            <p:strVal val="#ppt_x"/>
                                          </p:val>
                                        </p:tav>
                                        <p:tav tm="100000">
                                          <p:val>
                                            <p:strVal val="#ppt_x"/>
                                          </p:val>
                                        </p:tav>
                                      </p:tavLst>
                                    </p:anim>
                                    <p:anim calcmode="lin" valueType="num">
                                      <p:cBhvr additive="base">
                                        <p:cTn id="1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A3F5E174-E5AE-4D51-99C2-D0615602517B}"/>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eaLnBrk="1" hangingPunct="1">
              <a:defRPr/>
            </a:pPr>
            <a:endParaRPr lang="zh-CN" altLang="en-US" dirty="0">
              <a:latin typeface="方正少儿简体" pitchFamily="65" charset="-122"/>
              <a:ea typeface="方正少儿简体" pitchFamily="65" charset="-122"/>
              <a:cs typeface="Arial" panose="020B0604020202020204" pitchFamily="34" charset="0"/>
              <a:sym typeface="Arial" panose="020B0604020202020204" pitchFamily="34" charset="0"/>
            </a:endParaRPr>
          </a:p>
        </p:txBody>
      </p:sp>
      <p:sp>
        <p:nvSpPr>
          <p:cNvPr id="39939" name="文本框 6">
            <a:extLst>
              <a:ext uri="{FF2B5EF4-FFF2-40B4-BE49-F238E27FC236}">
                <a16:creationId xmlns:a16="http://schemas.microsoft.com/office/drawing/2014/main" id="{5C7CF424-93D1-460E-A9C5-6C725D4E5C0D}"/>
              </a:ext>
            </a:extLst>
          </p:cNvPr>
          <p:cNvSpPr txBox="1">
            <a:spLocks noChangeArrowheads="1"/>
          </p:cNvSpPr>
          <p:nvPr/>
        </p:nvSpPr>
        <p:spPr bwMode="auto">
          <a:xfrm>
            <a:off x="755650" y="82550"/>
            <a:ext cx="7632700" cy="522288"/>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5" name="文本框 1">
            <a:extLst>
              <a:ext uri="{FF2B5EF4-FFF2-40B4-BE49-F238E27FC236}">
                <a16:creationId xmlns:a16="http://schemas.microsoft.com/office/drawing/2014/main" id="{A9E68C12-16E7-41FA-9905-F91EDFCB3827}"/>
              </a:ext>
            </a:extLst>
          </p:cNvPr>
          <p:cNvSpPr txBox="1">
            <a:spLocks noChangeArrowheads="1"/>
          </p:cNvSpPr>
          <p:nvPr/>
        </p:nvSpPr>
        <p:spPr bwMode="auto">
          <a:xfrm>
            <a:off x="4427538" y="1844675"/>
            <a:ext cx="4489450" cy="3786188"/>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defRPr/>
            </a:pPr>
            <a:r>
              <a:rPr lang="zh-CN" altLang="en-US" sz="2400" dirty="0">
                <a:solidFill>
                  <a:srgbClr val="333333"/>
                </a:solidFill>
                <a:latin typeface="+mn-ea"/>
                <a:ea typeface="+mn-ea"/>
              </a:rPr>
              <a:t>其实，比特币最早诞生于</a:t>
            </a:r>
            <a:r>
              <a:rPr lang="en-US" altLang="zh-CN" sz="2400" dirty="0">
                <a:solidFill>
                  <a:srgbClr val="333333"/>
                </a:solidFill>
                <a:latin typeface="+mn-ea"/>
                <a:ea typeface="+mn-ea"/>
              </a:rPr>
              <a:t>2008</a:t>
            </a:r>
            <a:r>
              <a:rPr lang="zh-CN" altLang="en-US" sz="2400" dirty="0">
                <a:solidFill>
                  <a:srgbClr val="333333"/>
                </a:solidFill>
                <a:latin typeface="+mn-ea"/>
                <a:ea typeface="+mn-ea"/>
              </a:rPr>
              <a:t>年的一篇论文，由一个署名为</a:t>
            </a:r>
            <a:r>
              <a:rPr lang="zh-CN" altLang="en-US" sz="2400" b="1" dirty="0">
                <a:solidFill>
                  <a:srgbClr val="FF0000"/>
                </a:solidFill>
                <a:latin typeface="+mn-ea"/>
                <a:ea typeface="+mn-ea"/>
              </a:rPr>
              <a:t>中本聪</a:t>
            </a:r>
            <a:r>
              <a:rPr lang="zh-CN" altLang="en-US" sz="2400" dirty="0">
                <a:solidFill>
                  <a:srgbClr val="333333"/>
                </a:solidFill>
                <a:latin typeface="+mn-ea"/>
                <a:ea typeface="+mn-ea"/>
              </a:rPr>
              <a:t>的人提出。</a:t>
            </a:r>
            <a:endParaRPr lang="en-US" altLang="zh-CN" sz="2400" dirty="0">
              <a:solidFill>
                <a:srgbClr val="333333"/>
              </a:solidFill>
              <a:latin typeface="+mn-ea"/>
              <a:ea typeface="+mn-ea"/>
            </a:endParaRPr>
          </a:p>
          <a:p>
            <a:pPr>
              <a:defRPr/>
            </a:pPr>
            <a:endParaRPr lang="en-US" altLang="zh-CN" sz="2400" dirty="0">
              <a:solidFill>
                <a:srgbClr val="333333"/>
              </a:solidFill>
              <a:latin typeface="+mn-ea"/>
              <a:ea typeface="+mn-ea"/>
            </a:endParaRPr>
          </a:p>
          <a:p>
            <a:pPr>
              <a:defRPr/>
            </a:pPr>
            <a:endParaRPr lang="en-US" altLang="zh-CN" sz="2400" dirty="0">
              <a:solidFill>
                <a:srgbClr val="333333"/>
              </a:solidFill>
              <a:latin typeface="+mn-ea"/>
              <a:ea typeface="+mn-ea"/>
            </a:endParaRPr>
          </a:p>
          <a:p>
            <a:pPr>
              <a:defRPr/>
            </a:pPr>
            <a:endParaRPr lang="en-US" altLang="zh-CN" sz="2400" dirty="0">
              <a:solidFill>
                <a:srgbClr val="333333"/>
              </a:solidFill>
              <a:latin typeface="+mn-ea"/>
              <a:ea typeface="+mn-ea"/>
            </a:endParaRPr>
          </a:p>
          <a:p>
            <a:pPr algn="just">
              <a:defRPr/>
            </a:pPr>
            <a:r>
              <a:rPr lang="zh-CN" altLang="en-US" sz="2400" dirty="0">
                <a:solidFill>
                  <a:srgbClr val="333333"/>
                </a:solidFill>
                <a:latin typeface="+mn-ea"/>
                <a:ea typeface="+mn-ea"/>
              </a:rPr>
              <a:t>比特币刚一面世，也是完全无人问津的，甚至有位饥饿的程序员在美国用</a:t>
            </a:r>
            <a:r>
              <a:rPr lang="en-US" altLang="zh-CN" sz="2400" dirty="0">
                <a:solidFill>
                  <a:srgbClr val="333333"/>
                </a:solidFill>
                <a:latin typeface="+mn-ea"/>
                <a:ea typeface="+mn-ea"/>
              </a:rPr>
              <a:t>10000</a:t>
            </a:r>
            <a:r>
              <a:rPr lang="zh-CN" altLang="en-US" sz="2400" dirty="0">
                <a:solidFill>
                  <a:srgbClr val="333333"/>
                </a:solidFill>
                <a:latin typeface="+mn-ea"/>
                <a:ea typeface="+mn-ea"/>
              </a:rPr>
              <a:t>个比特币换了总价值</a:t>
            </a:r>
            <a:r>
              <a:rPr lang="en-US" altLang="zh-CN" sz="2400" dirty="0">
                <a:solidFill>
                  <a:srgbClr val="333333"/>
                </a:solidFill>
                <a:latin typeface="+mn-ea"/>
                <a:ea typeface="+mn-ea"/>
              </a:rPr>
              <a:t>25</a:t>
            </a:r>
            <a:r>
              <a:rPr lang="zh-CN" altLang="en-US" sz="2400" dirty="0">
                <a:solidFill>
                  <a:srgbClr val="333333"/>
                </a:solidFill>
                <a:latin typeface="+mn-ea"/>
                <a:ea typeface="+mn-ea"/>
              </a:rPr>
              <a:t>美元的披萨</a:t>
            </a:r>
          </a:p>
        </p:txBody>
      </p:sp>
      <p:pic>
        <p:nvPicPr>
          <p:cNvPr id="69637" name="图片 1">
            <a:extLst>
              <a:ext uri="{FF2B5EF4-FFF2-40B4-BE49-F238E27FC236}">
                <a16:creationId xmlns:a16="http://schemas.microsoft.com/office/drawing/2014/main" id="{0FEAA7EC-7BB0-434D-A034-21011FC3FC2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6888" y="1528763"/>
            <a:ext cx="3384550" cy="185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9638" name="图片 2">
            <a:extLst>
              <a:ext uri="{FF2B5EF4-FFF2-40B4-BE49-F238E27FC236}">
                <a16:creationId xmlns:a16="http://schemas.microsoft.com/office/drawing/2014/main" id="{3FBC1A38-375B-43ED-801C-41704319BD8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96888" y="3933825"/>
            <a:ext cx="3384550" cy="2097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49">
            <a:extLst>
              <a:ext uri="{FF2B5EF4-FFF2-40B4-BE49-F238E27FC236}">
                <a16:creationId xmlns:a16="http://schemas.microsoft.com/office/drawing/2014/main" id="{B629F27A-E83F-45ED-9515-FEA20566B69B}"/>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7.1.5 </a:t>
            </a:r>
            <a:r>
              <a:rPr lang="zh-CN" altLang="en-US" sz="2400" b="1" dirty="0">
                <a:latin typeface="黑体" panose="02010609060101010101" pitchFamily="49" charset="-122"/>
                <a:ea typeface="黑体" panose="02010609060101010101" pitchFamily="49" charset="-122"/>
              </a:rPr>
              <a:t>比特币简介</a:t>
            </a:r>
          </a:p>
        </p:txBody>
      </p:sp>
      <p:sp>
        <p:nvSpPr>
          <p:cNvPr id="8" name="灯片编号占位符 11">
            <a:extLst>
              <a:ext uri="{FF2B5EF4-FFF2-40B4-BE49-F238E27FC236}">
                <a16:creationId xmlns:a16="http://schemas.microsoft.com/office/drawing/2014/main" id="{77466C62-0E1F-4200-87B2-5ADD376B6975}"/>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31</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5FD7C48C-563C-4CA8-9035-03020D48ABF3}"/>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eaLnBrk="1" hangingPunct="1">
              <a:defRPr/>
            </a:pPr>
            <a:endParaRPr lang="zh-CN" altLang="en-US" dirty="0">
              <a:latin typeface="方正少儿简体" pitchFamily="65" charset="-122"/>
              <a:ea typeface="方正少儿简体" pitchFamily="65" charset="-122"/>
              <a:cs typeface="Arial" panose="020B0604020202020204" pitchFamily="34" charset="0"/>
              <a:sym typeface="Arial" panose="020B0604020202020204" pitchFamily="34" charset="0"/>
            </a:endParaRPr>
          </a:p>
        </p:txBody>
      </p:sp>
      <p:sp>
        <p:nvSpPr>
          <p:cNvPr id="71683" name="文本框 6">
            <a:extLst>
              <a:ext uri="{FF2B5EF4-FFF2-40B4-BE49-F238E27FC236}">
                <a16:creationId xmlns:a16="http://schemas.microsoft.com/office/drawing/2014/main" id="{AA6826A0-55BA-4CD4-A130-B369E5799B1A}"/>
              </a:ext>
            </a:extLst>
          </p:cNvPr>
          <p:cNvSpPr txBox="1">
            <a:spLocks noChangeArrowheads="1"/>
          </p:cNvSpPr>
          <p:nvPr/>
        </p:nvSpPr>
        <p:spPr bwMode="auto">
          <a:xfrm>
            <a:off x="755650" y="82550"/>
            <a:ext cx="763270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4" name="文本框 1">
            <a:extLst>
              <a:ext uri="{FF2B5EF4-FFF2-40B4-BE49-F238E27FC236}">
                <a16:creationId xmlns:a16="http://schemas.microsoft.com/office/drawing/2014/main" id="{7241BCAE-E885-428F-8C9E-FB982D7BFC84}"/>
              </a:ext>
            </a:extLst>
          </p:cNvPr>
          <p:cNvSpPr txBox="1">
            <a:spLocks noChangeArrowheads="1"/>
          </p:cNvSpPr>
          <p:nvPr/>
        </p:nvSpPr>
        <p:spPr bwMode="auto">
          <a:xfrm>
            <a:off x="971550" y="5341938"/>
            <a:ext cx="7488238" cy="1200150"/>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defRPr/>
            </a:pPr>
            <a:r>
              <a:rPr lang="zh-CN" altLang="en-US" sz="2400" dirty="0">
                <a:solidFill>
                  <a:srgbClr val="333333"/>
                </a:solidFill>
                <a:latin typeface="+mn-ea"/>
                <a:ea typeface="+mn-ea"/>
              </a:rPr>
              <a:t>谁曾想到，曾今名不见经传的比特币如今可是价值连城，它在</a:t>
            </a:r>
            <a:r>
              <a:rPr lang="en-US" altLang="zh-CN" sz="2400" dirty="0">
                <a:solidFill>
                  <a:srgbClr val="333333"/>
                </a:solidFill>
                <a:latin typeface="+mn-ea"/>
                <a:ea typeface="+mn-ea"/>
              </a:rPr>
              <a:t>2017</a:t>
            </a:r>
            <a:r>
              <a:rPr lang="zh-CN" altLang="en-US" sz="2400" dirty="0">
                <a:solidFill>
                  <a:srgbClr val="333333"/>
                </a:solidFill>
                <a:latin typeface="+mn-ea"/>
                <a:ea typeface="+mn-ea"/>
              </a:rPr>
              <a:t>年曾达到过最高</a:t>
            </a:r>
            <a:r>
              <a:rPr lang="en-US" altLang="zh-CN" sz="2400" dirty="0">
                <a:solidFill>
                  <a:srgbClr val="333333"/>
                </a:solidFill>
                <a:latin typeface="+mn-ea"/>
                <a:ea typeface="+mn-ea"/>
              </a:rPr>
              <a:t>19666</a:t>
            </a:r>
            <a:r>
              <a:rPr lang="zh-CN" altLang="en-US" sz="2400" dirty="0">
                <a:solidFill>
                  <a:srgbClr val="333333"/>
                </a:solidFill>
                <a:latin typeface="+mn-ea"/>
                <a:ea typeface="+mn-ea"/>
              </a:rPr>
              <a:t>美元的单价，而截至当下，它的价格也稳定在</a:t>
            </a:r>
            <a:r>
              <a:rPr lang="en-US" altLang="zh-CN" sz="2400" dirty="0">
                <a:solidFill>
                  <a:srgbClr val="333333"/>
                </a:solidFill>
                <a:latin typeface="+mn-ea"/>
                <a:ea typeface="+mn-ea"/>
              </a:rPr>
              <a:t>9200</a:t>
            </a:r>
            <a:r>
              <a:rPr lang="zh-CN" altLang="en-US" sz="2400" dirty="0">
                <a:solidFill>
                  <a:srgbClr val="333333"/>
                </a:solidFill>
                <a:latin typeface="+mn-ea"/>
                <a:ea typeface="+mn-ea"/>
              </a:rPr>
              <a:t>美元左右。</a:t>
            </a:r>
          </a:p>
        </p:txBody>
      </p:sp>
      <p:pic>
        <p:nvPicPr>
          <p:cNvPr id="71685" name="图片 1">
            <a:extLst>
              <a:ext uri="{FF2B5EF4-FFF2-40B4-BE49-F238E27FC236}">
                <a16:creationId xmlns:a16="http://schemas.microsoft.com/office/drawing/2014/main" id="{208381C1-278D-488C-8294-AC7BB6735BE0}"/>
              </a:ext>
            </a:extLst>
          </p:cNvPr>
          <p:cNvPicPr>
            <a:picLocks noChangeAspect="1"/>
          </p:cNvPicPr>
          <p:nvPr/>
        </p:nvPicPr>
        <p:blipFill>
          <a:blip r:embed="rId3">
            <a:extLst>
              <a:ext uri="{28A0092B-C50C-407E-A947-70E740481C1C}">
                <a14:useLocalDpi xmlns:a14="http://schemas.microsoft.com/office/drawing/2010/main" val="0"/>
              </a:ext>
            </a:extLst>
          </a:blip>
          <a:srcRect r="1595"/>
          <a:stretch>
            <a:fillRect/>
          </a:stretch>
        </p:blipFill>
        <p:spPr bwMode="auto">
          <a:xfrm>
            <a:off x="736380" y="1786037"/>
            <a:ext cx="7318920" cy="3449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49">
            <a:extLst>
              <a:ext uri="{FF2B5EF4-FFF2-40B4-BE49-F238E27FC236}">
                <a16:creationId xmlns:a16="http://schemas.microsoft.com/office/drawing/2014/main" id="{23A82A91-3CC3-47C5-83BC-5B3A555FA4BC}"/>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7.1.5 </a:t>
            </a:r>
            <a:r>
              <a:rPr lang="zh-CN" altLang="en-US" sz="2400" b="1" dirty="0">
                <a:latin typeface="黑体" panose="02010609060101010101" pitchFamily="49" charset="-122"/>
                <a:ea typeface="黑体" panose="02010609060101010101" pitchFamily="49" charset="-122"/>
              </a:rPr>
              <a:t>比特币简介</a:t>
            </a:r>
          </a:p>
        </p:txBody>
      </p:sp>
      <p:sp>
        <p:nvSpPr>
          <p:cNvPr id="7" name="灯片编号占位符 11">
            <a:extLst>
              <a:ext uri="{FF2B5EF4-FFF2-40B4-BE49-F238E27FC236}">
                <a16:creationId xmlns:a16="http://schemas.microsoft.com/office/drawing/2014/main" id="{0940C63D-766C-43BD-A659-27ACCD5EDC4B}"/>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32</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0"/>
                            </p:stCondLst>
                            <p:childTnLst>
                              <p:par>
                                <p:cTn id="7" presetID="2" presetClass="entr" presetSubtype="4" fill="hold" grpId="0" nodeType="clickEffect">
                                  <p:stCondLst>
                                    <p:cond delay="0"/>
                                  </p:stCondLst>
                                  <p:childTnLst>
                                    <p:set>
                                      <p:cBhvr>
                                        <p:cTn id="8" dur="1" fill="hold">
                                          <p:stCondLst>
                                            <p:cond delay="0"/>
                                          </p:stCondLst>
                                        </p:cTn>
                                        <p:tgtEl>
                                          <p:spTgt spid="4"/>
                                        </p:tgtEl>
                                        <p:attrNameLst>
                                          <p:attrName>style.visibility</p:attrName>
                                        </p:attrNameLst>
                                      </p:cBhvr>
                                      <p:to>
                                        <p:strVal val="visible"/>
                                      </p:to>
                                    </p:set>
                                    <p:anim calcmode="lin" valueType="num">
                                      <p:cBhvr additive="base">
                                        <p:cTn id="9" dur="500" fill="hold"/>
                                        <p:tgtEl>
                                          <p:spTgt spid="4"/>
                                        </p:tgtEl>
                                        <p:attrNameLst>
                                          <p:attrName>ppt_x</p:attrName>
                                        </p:attrNameLst>
                                      </p:cBhvr>
                                      <p:tavLst>
                                        <p:tav tm="0">
                                          <p:val>
                                            <p:strVal val="#ppt_x"/>
                                          </p:val>
                                        </p:tav>
                                        <p:tav tm="100000">
                                          <p:val>
                                            <p:strVal val="#ppt_x"/>
                                          </p:val>
                                        </p:tav>
                                      </p:tavLst>
                                    </p:anim>
                                    <p:anim calcmode="lin" valueType="num">
                                      <p:cBhvr additive="base">
                                        <p:cTn id="1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F66F37ED-AF33-4DC5-8D13-CB50AC55D821}"/>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eaLnBrk="1" hangingPunct="1">
              <a:defRPr/>
            </a:pPr>
            <a:endParaRPr lang="zh-CN" altLang="en-US" dirty="0">
              <a:latin typeface="方正少儿简体" pitchFamily="65" charset="-122"/>
              <a:ea typeface="方正少儿简体" pitchFamily="65" charset="-122"/>
              <a:cs typeface="Arial" panose="020B0604020202020204" pitchFamily="34" charset="0"/>
              <a:sym typeface="Arial" panose="020B0604020202020204" pitchFamily="34" charset="0"/>
            </a:endParaRPr>
          </a:p>
        </p:txBody>
      </p:sp>
      <p:sp>
        <p:nvSpPr>
          <p:cNvPr id="39939" name="文本框 6">
            <a:extLst>
              <a:ext uri="{FF2B5EF4-FFF2-40B4-BE49-F238E27FC236}">
                <a16:creationId xmlns:a16="http://schemas.microsoft.com/office/drawing/2014/main" id="{423F157A-7380-4FA0-9B30-DE87BC854906}"/>
              </a:ext>
            </a:extLst>
          </p:cNvPr>
          <p:cNvSpPr txBox="1">
            <a:spLocks noChangeArrowheads="1"/>
          </p:cNvSpPr>
          <p:nvPr/>
        </p:nvSpPr>
        <p:spPr bwMode="auto">
          <a:xfrm>
            <a:off x="755650" y="82550"/>
            <a:ext cx="7632700" cy="522288"/>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7" name="文本框 1">
            <a:extLst>
              <a:ext uri="{FF2B5EF4-FFF2-40B4-BE49-F238E27FC236}">
                <a16:creationId xmlns:a16="http://schemas.microsoft.com/office/drawing/2014/main" id="{76A03663-714C-4244-BF34-D4F198F17218}"/>
              </a:ext>
            </a:extLst>
          </p:cNvPr>
          <p:cNvSpPr txBox="1">
            <a:spLocks noChangeArrowheads="1"/>
          </p:cNvSpPr>
          <p:nvPr/>
        </p:nvSpPr>
        <p:spPr bwMode="auto">
          <a:xfrm>
            <a:off x="2040731" y="1616517"/>
            <a:ext cx="4968875" cy="830263"/>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zh-CN" altLang="en-US" sz="2400" dirty="0">
                <a:solidFill>
                  <a:srgbClr val="333333"/>
                </a:solidFill>
                <a:latin typeface="+mn-ea"/>
                <a:ea typeface="+mn-ea"/>
              </a:rPr>
              <a:t>其实，除了比特币以外，还有不少其他的去中心化货币。</a:t>
            </a:r>
          </a:p>
        </p:txBody>
      </p:sp>
      <p:sp>
        <p:nvSpPr>
          <p:cNvPr id="8" name="文本框 1">
            <a:extLst>
              <a:ext uri="{FF2B5EF4-FFF2-40B4-BE49-F238E27FC236}">
                <a16:creationId xmlns:a16="http://schemas.microsoft.com/office/drawing/2014/main" id="{AFAD1A71-15EF-405B-AD53-B9A01EFE4591}"/>
              </a:ext>
            </a:extLst>
          </p:cNvPr>
          <p:cNvSpPr txBox="1">
            <a:spLocks noChangeArrowheads="1"/>
          </p:cNvSpPr>
          <p:nvPr/>
        </p:nvSpPr>
        <p:spPr bwMode="auto">
          <a:xfrm>
            <a:off x="1979613" y="5359400"/>
            <a:ext cx="5832475" cy="1200150"/>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zh-CN" altLang="en-US" sz="2400" dirty="0">
                <a:solidFill>
                  <a:srgbClr val="333333"/>
                </a:solidFill>
                <a:latin typeface="+mn-ea"/>
                <a:ea typeface="+mn-ea"/>
              </a:rPr>
              <a:t>但是，为了更好地了解这些货币，我们得先学习一下比特币背后的技术细节</a:t>
            </a:r>
            <a:r>
              <a:rPr lang="en-US" altLang="zh-CN" sz="2400" dirty="0">
                <a:solidFill>
                  <a:srgbClr val="333333"/>
                </a:solidFill>
                <a:latin typeface="+mn-ea"/>
                <a:ea typeface="+mn-ea"/>
              </a:rPr>
              <a:t>——</a:t>
            </a:r>
            <a:r>
              <a:rPr lang="zh-CN" altLang="en-US" sz="2400" dirty="0">
                <a:solidFill>
                  <a:srgbClr val="FF0000"/>
                </a:solidFill>
                <a:latin typeface="+mn-ea"/>
                <a:ea typeface="+mn-ea"/>
              </a:rPr>
              <a:t>区块链</a:t>
            </a:r>
            <a:r>
              <a:rPr lang="zh-CN" altLang="en-US" sz="2400" dirty="0">
                <a:solidFill>
                  <a:srgbClr val="333333"/>
                </a:solidFill>
                <a:latin typeface="+mn-ea"/>
                <a:ea typeface="+mn-ea"/>
              </a:rPr>
              <a:t>！</a:t>
            </a:r>
          </a:p>
        </p:txBody>
      </p:sp>
      <p:pic>
        <p:nvPicPr>
          <p:cNvPr id="73734" name="图片 4">
            <a:extLst>
              <a:ext uri="{FF2B5EF4-FFF2-40B4-BE49-F238E27FC236}">
                <a16:creationId xmlns:a16="http://schemas.microsoft.com/office/drawing/2014/main" id="{5608345A-346A-468E-A881-91CDAB71C44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3850" y="2559050"/>
            <a:ext cx="3998913" cy="110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文本框 1">
            <a:extLst>
              <a:ext uri="{FF2B5EF4-FFF2-40B4-BE49-F238E27FC236}">
                <a16:creationId xmlns:a16="http://schemas.microsoft.com/office/drawing/2014/main" id="{7B18EF56-0450-403F-B0C6-69B704FC79FF}"/>
              </a:ext>
            </a:extLst>
          </p:cNvPr>
          <p:cNvSpPr txBox="1">
            <a:spLocks noChangeArrowheads="1"/>
          </p:cNvSpPr>
          <p:nvPr/>
        </p:nvSpPr>
        <p:spPr bwMode="auto">
          <a:xfrm>
            <a:off x="1312863" y="3803650"/>
            <a:ext cx="1871662" cy="461963"/>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r>
              <a:rPr lang="zh-CN" altLang="en-US" sz="2400" dirty="0">
                <a:solidFill>
                  <a:srgbClr val="333333"/>
                </a:solidFill>
                <a:latin typeface="+mj-ea"/>
                <a:ea typeface="+mj-ea"/>
              </a:rPr>
              <a:t>门罗币</a:t>
            </a:r>
          </a:p>
        </p:txBody>
      </p:sp>
      <p:pic>
        <p:nvPicPr>
          <p:cNvPr id="73736" name="图片 5">
            <a:extLst>
              <a:ext uri="{FF2B5EF4-FFF2-40B4-BE49-F238E27FC236}">
                <a16:creationId xmlns:a16="http://schemas.microsoft.com/office/drawing/2014/main" id="{487280EA-CCF3-433C-AEC8-184FE041185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084888" y="2078038"/>
            <a:ext cx="1727200" cy="158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文本框 1">
            <a:extLst>
              <a:ext uri="{FF2B5EF4-FFF2-40B4-BE49-F238E27FC236}">
                <a16:creationId xmlns:a16="http://schemas.microsoft.com/office/drawing/2014/main" id="{D24EA0FD-AD8F-4E33-8A1F-19585760E4B0}"/>
              </a:ext>
            </a:extLst>
          </p:cNvPr>
          <p:cNvSpPr txBox="1">
            <a:spLocks noChangeArrowheads="1"/>
          </p:cNvSpPr>
          <p:nvPr/>
        </p:nvSpPr>
        <p:spPr bwMode="auto">
          <a:xfrm>
            <a:off x="6011863" y="3803650"/>
            <a:ext cx="1873250" cy="461963"/>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r>
              <a:rPr lang="zh-CN" altLang="en-US" sz="2400" dirty="0">
                <a:solidFill>
                  <a:srgbClr val="333333"/>
                </a:solidFill>
                <a:latin typeface="+mj-ea"/>
                <a:ea typeface="+mj-ea"/>
              </a:rPr>
              <a:t>以太币</a:t>
            </a:r>
          </a:p>
        </p:txBody>
      </p:sp>
      <p:sp>
        <p:nvSpPr>
          <p:cNvPr id="14" name="文本框 1">
            <a:extLst>
              <a:ext uri="{FF2B5EF4-FFF2-40B4-BE49-F238E27FC236}">
                <a16:creationId xmlns:a16="http://schemas.microsoft.com/office/drawing/2014/main" id="{788CE35C-B234-4C33-BF09-594F71E74240}"/>
              </a:ext>
            </a:extLst>
          </p:cNvPr>
          <p:cNvSpPr txBox="1">
            <a:spLocks noChangeArrowheads="1"/>
          </p:cNvSpPr>
          <p:nvPr/>
        </p:nvSpPr>
        <p:spPr bwMode="auto">
          <a:xfrm>
            <a:off x="3743325" y="4538663"/>
            <a:ext cx="1873250" cy="461962"/>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r>
              <a:rPr lang="zh-CN" altLang="en-US" sz="2400" dirty="0">
                <a:solidFill>
                  <a:srgbClr val="333333"/>
                </a:solidFill>
                <a:latin typeface="+mj-ea"/>
                <a:ea typeface="+mj-ea"/>
              </a:rPr>
              <a:t>等等等</a:t>
            </a:r>
          </a:p>
        </p:txBody>
      </p:sp>
      <p:sp>
        <p:nvSpPr>
          <p:cNvPr id="15" name="TextBox 49">
            <a:extLst>
              <a:ext uri="{FF2B5EF4-FFF2-40B4-BE49-F238E27FC236}">
                <a16:creationId xmlns:a16="http://schemas.microsoft.com/office/drawing/2014/main" id="{392821E2-A633-4D3C-8FD3-5C0C2DB0181B}"/>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7.1.5 </a:t>
            </a:r>
            <a:r>
              <a:rPr lang="zh-CN" altLang="en-US" sz="2400" b="1" dirty="0">
                <a:latin typeface="黑体" panose="02010609060101010101" pitchFamily="49" charset="-122"/>
                <a:ea typeface="黑体" panose="02010609060101010101" pitchFamily="49" charset="-122"/>
              </a:rPr>
              <a:t>比特币简介</a:t>
            </a:r>
          </a:p>
        </p:txBody>
      </p:sp>
      <p:sp>
        <p:nvSpPr>
          <p:cNvPr id="16" name="灯片编号占位符 11">
            <a:extLst>
              <a:ext uri="{FF2B5EF4-FFF2-40B4-BE49-F238E27FC236}">
                <a16:creationId xmlns:a16="http://schemas.microsoft.com/office/drawing/2014/main" id="{107AC882-D7E9-4440-BF61-198F5194C7B2}"/>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33</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0"/>
                            </p:stCondLst>
                            <p:childTnLst>
                              <p:par>
                                <p:cTn id="7" presetID="2" presetClass="entr" presetSubtype="4" fill="hold" grpId="0" nodeType="clickEffect">
                                  <p:stCondLst>
                                    <p:cond delay="0"/>
                                  </p:stCondLst>
                                  <p:childTnLst>
                                    <p:set>
                                      <p:cBhvr>
                                        <p:cTn id="8" dur="1" fill="hold">
                                          <p:stCondLst>
                                            <p:cond delay="0"/>
                                          </p:stCondLst>
                                        </p:cTn>
                                        <p:tgtEl>
                                          <p:spTgt spid="8"/>
                                        </p:tgtEl>
                                        <p:attrNameLst>
                                          <p:attrName>style.visibility</p:attrName>
                                        </p:attrNameLst>
                                      </p:cBhvr>
                                      <p:to>
                                        <p:strVal val="visible"/>
                                      </p:to>
                                    </p:set>
                                    <p:anim calcmode="lin" valueType="num">
                                      <p:cBhvr additive="base">
                                        <p:cTn id="9" dur="500" fill="hold"/>
                                        <p:tgtEl>
                                          <p:spTgt spid="8"/>
                                        </p:tgtEl>
                                        <p:attrNameLst>
                                          <p:attrName>ppt_x</p:attrName>
                                        </p:attrNameLst>
                                      </p:cBhvr>
                                      <p:tavLst>
                                        <p:tav tm="0">
                                          <p:val>
                                            <p:strVal val="#ppt_x"/>
                                          </p:val>
                                        </p:tav>
                                        <p:tav tm="100000">
                                          <p:val>
                                            <p:strVal val="#ppt_x"/>
                                          </p:val>
                                        </p:tav>
                                      </p:tavLst>
                                    </p:anim>
                                    <p:anim calcmode="lin" valueType="num">
                                      <p:cBhvr additive="base">
                                        <p:cTn id="1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13FD1474-9D77-4C4F-A508-17E4A2140DA1}"/>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eaLnBrk="1" hangingPunct="1">
              <a:defRPr/>
            </a:pPr>
            <a:endParaRPr lang="zh-CN" altLang="en-US" dirty="0">
              <a:latin typeface="方正少儿简体" pitchFamily="65" charset="-122"/>
              <a:ea typeface="方正少儿简体" pitchFamily="65" charset="-122"/>
              <a:cs typeface="Arial" panose="020B0604020202020204" pitchFamily="34" charset="0"/>
              <a:sym typeface="Arial" panose="020B0604020202020204" pitchFamily="34" charset="0"/>
            </a:endParaRPr>
          </a:p>
        </p:txBody>
      </p:sp>
      <p:sp>
        <p:nvSpPr>
          <p:cNvPr id="75779" name="文本框 6">
            <a:extLst>
              <a:ext uri="{FF2B5EF4-FFF2-40B4-BE49-F238E27FC236}">
                <a16:creationId xmlns:a16="http://schemas.microsoft.com/office/drawing/2014/main" id="{0BDDD221-8DA7-4E95-A252-9092F676BFD3}"/>
              </a:ext>
            </a:extLst>
          </p:cNvPr>
          <p:cNvSpPr txBox="1">
            <a:spLocks noChangeArrowheads="1"/>
          </p:cNvSpPr>
          <p:nvPr/>
        </p:nvSpPr>
        <p:spPr bwMode="auto">
          <a:xfrm>
            <a:off x="755650" y="82550"/>
            <a:ext cx="763270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2" name="文本框 1">
            <a:extLst>
              <a:ext uri="{FF2B5EF4-FFF2-40B4-BE49-F238E27FC236}">
                <a16:creationId xmlns:a16="http://schemas.microsoft.com/office/drawing/2014/main" id="{99E95100-9F19-487E-AD02-E8F3B32BD7D1}"/>
              </a:ext>
            </a:extLst>
          </p:cNvPr>
          <p:cNvSpPr txBox="1"/>
          <p:nvPr/>
        </p:nvSpPr>
        <p:spPr>
          <a:xfrm>
            <a:off x="673100" y="1550987"/>
            <a:ext cx="7704137" cy="2832100"/>
          </a:xfrm>
          <a:prstGeom prst="rect">
            <a:avLst/>
          </a:prstGeom>
          <a:noFill/>
        </p:spPr>
        <p:txBody>
          <a:bodyPr wrap="square">
            <a:spAutoFit/>
          </a:bodyPr>
          <a:lstStyle/>
          <a:p>
            <a:pPr marL="180000" indent="-180000" algn="just">
              <a:buFont typeface="Arial" panose="020B0604020202020204" pitchFamily="34" charset="0"/>
              <a:buChar char="•"/>
              <a:defRPr/>
            </a:pPr>
            <a:r>
              <a:rPr lang="zh-CN" altLang="en-US" sz="2400" dirty="0">
                <a:solidFill>
                  <a:srgbClr val="333333"/>
                </a:solidFill>
                <a:latin typeface="+mn-ea"/>
                <a:ea typeface="+mn-ea"/>
              </a:rPr>
              <a:t>比特币区块链是区块链最原始的一种应用方式，它构建了一种全新的、去中心化的</a:t>
            </a:r>
            <a:r>
              <a:rPr lang="zh-CN" altLang="en-US" sz="2400" dirty="0">
                <a:solidFill>
                  <a:srgbClr val="FF0000"/>
                </a:solidFill>
                <a:latin typeface="+mn-ea"/>
                <a:ea typeface="+mn-ea"/>
              </a:rPr>
              <a:t>数字支付系统</a:t>
            </a:r>
            <a:r>
              <a:rPr lang="zh-CN" altLang="en-US" sz="2400" dirty="0">
                <a:solidFill>
                  <a:srgbClr val="333333"/>
                </a:solidFill>
                <a:latin typeface="+mn-ea"/>
                <a:ea typeface="+mn-ea"/>
              </a:rPr>
              <a:t>。</a:t>
            </a:r>
            <a:endParaRPr lang="en-US" altLang="zh-CN" sz="2400" dirty="0">
              <a:solidFill>
                <a:srgbClr val="333333"/>
              </a:solidFill>
              <a:latin typeface="+mn-ea"/>
              <a:ea typeface="+mn-ea"/>
            </a:endParaRPr>
          </a:p>
          <a:p>
            <a:pPr marL="180000" indent="-180000" algn="just">
              <a:buFont typeface="Arial" panose="020B0604020202020204" pitchFamily="34" charset="0"/>
              <a:buChar char="•"/>
              <a:defRPr/>
            </a:pPr>
            <a:r>
              <a:rPr lang="zh-CN" altLang="en-US" sz="2400" dirty="0">
                <a:solidFill>
                  <a:srgbClr val="333333"/>
                </a:solidFill>
                <a:latin typeface="+mn-ea"/>
                <a:ea typeface="+mn-ea"/>
              </a:rPr>
              <a:t>其无障碍的跨国支付以及低成本运营的去中心化体系，都让这个系统变得魅力无穷。这样一种新兴数字货币的出现， 强烈地冲击了传统金融体系。</a:t>
            </a:r>
            <a:endParaRPr lang="en-US" altLang="zh-CN" sz="2400" dirty="0">
              <a:solidFill>
                <a:srgbClr val="333333"/>
              </a:solidFill>
              <a:latin typeface="+mn-ea"/>
              <a:ea typeface="+mn-ea"/>
            </a:endParaRPr>
          </a:p>
          <a:p>
            <a:pPr marL="637200" lvl="1" indent="-180000" algn="just">
              <a:spcBef>
                <a:spcPts val="600"/>
              </a:spcBef>
              <a:buFont typeface="Arial" panose="020B0604020202020204" pitchFamily="34" charset="0"/>
              <a:buChar char="•"/>
              <a:defRPr/>
            </a:pPr>
            <a:r>
              <a:rPr lang="en-US" altLang="zh-CN" sz="2400" dirty="0">
                <a:solidFill>
                  <a:srgbClr val="CC0000"/>
                </a:solidFill>
                <a:latin typeface="+mj-ea"/>
                <a:ea typeface="+mj-ea"/>
              </a:rPr>
              <a:t>SWIFT</a:t>
            </a:r>
            <a:r>
              <a:rPr lang="zh-CN" altLang="en-US" sz="2400" dirty="0">
                <a:solidFill>
                  <a:srgbClr val="333333"/>
                </a:solidFill>
                <a:latin typeface="+mj-ea"/>
                <a:ea typeface="+mj-ea"/>
              </a:rPr>
              <a:t>：“环球同业银行金融电讯协会”</a:t>
            </a:r>
            <a:endParaRPr lang="en-US" altLang="zh-CN" sz="2400" dirty="0">
              <a:solidFill>
                <a:srgbClr val="333333"/>
              </a:solidFill>
              <a:latin typeface="+mj-ea"/>
              <a:ea typeface="+mj-ea"/>
            </a:endParaRPr>
          </a:p>
          <a:p>
            <a:pPr marL="637200" lvl="1" indent="-180000" algn="just">
              <a:spcBef>
                <a:spcPts val="600"/>
              </a:spcBef>
              <a:buFont typeface="Arial" panose="020B0604020202020204" pitchFamily="34" charset="0"/>
              <a:buChar char="•"/>
              <a:defRPr/>
            </a:pPr>
            <a:r>
              <a:rPr lang="zh-CN" altLang="en-US" sz="2400" dirty="0">
                <a:latin typeface="+mj-ea"/>
                <a:ea typeface="+mj-ea"/>
              </a:rPr>
              <a:t>停止为伊朗央行和指定的伊朗金融机构服务</a:t>
            </a:r>
          </a:p>
        </p:txBody>
      </p:sp>
      <p:pic>
        <p:nvPicPr>
          <p:cNvPr id="75781" name="图片 2">
            <a:extLst>
              <a:ext uri="{FF2B5EF4-FFF2-40B4-BE49-F238E27FC236}">
                <a16:creationId xmlns:a16="http://schemas.microsoft.com/office/drawing/2014/main" id="{C69E3931-13E3-400C-B6E4-810D18A674A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14562" y="4383087"/>
            <a:ext cx="4714875" cy="2474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49">
            <a:extLst>
              <a:ext uri="{FF2B5EF4-FFF2-40B4-BE49-F238E27FC236}">
                <a16:creationId xmlns:a16="http://schemas.microsoft.com/office/drawing/2014/main" id="{37E93ADA-59F5-4B2C-9156-C44543DBA01E}"/>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7.1.6 </a:t>
            </a:r>
            <a:r>
              <a:rPr lang="zh-CN" altLang="en-US" sz="2400" b="1" dirty="0">
                <a:latin typeface="黑体" panose="02010609060101010101" pitchFamily="49" charset="-122"/>
                <a:ea typeface="黑体" panose="02010609060101010101" pitchFamily="49" charset="-122"/>
              </a:rPr>
              <a:t>区块链发展</a:t>
            </a:r>
            <a:r>
              <a:rPr lang="en-US" altLang="zh-CN" sz="2400" b="1" dirty="0">
                <a:latin typeface="黑体" panose="02010609060101010101" pitchFamily="49" charset="-122"/>
                <a:ea typeface="黑体" panose="02010609060101010101" pitchFamily="49" charset="-122"/>
              </a:rPr>
              <a:t>1.0</a:t>
            </a:r>
          </a:p>
        </p:txBody>
      </p:sp>
      <p:sp>
        <p:nvSpPr>
          <p:cNvPr id="7" name="灯片编号占位符 11">
            <a:extLst>
              <a:ext uri="{FF2B5EF4-FFF2-40B4-BE49-F238E27FC236}">
                <a16:creationId xmlns:a16="http://schemas.microsoft.com/office/drawing/2014/main" id="{5CFE0B4D-D51C-44FD-9EA3-6CA7C1AADE72}"/>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34</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5BFE32D3-8D80-4880-BBA5-DDD00E7547AC}"/>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eaLnBrk="1" hangingPunct="1">
              <a:defRPr/>
            </a:pPr>
            <a:endParaRPr lang="zh-CN" altLang="en-US" dirty="0">
              <a:latin typeface="方正少儿简体" pitchFamily="65" charset="-122"/>
              <a:ea typeface="方正少儿简体" pitchFamily="65" charset="-122"/>
              <a:cs typeface="Arial" panose="020B0604020202020204" pitchFamily="34" charset="0"/>
              <a:sym typeface="Arial" panose="020B0604020202020204" pitchFamily="34" charset="0"/>
            </a:endParaRPr>
          </a:p>
        </p:txBody>
      </p:sp>
      <p:sp>
        <p:nvSpPr>
          <p:cNvPr id="39939" name="文本框 6">
            <a:extLst>
              <a:ext uri="{FF2B5EF4-FFF2-40B4-BE49-F238E27FC236}">
                <a16:creationId xmlns:a16="http://schemas.microsoft.com/office/drawing/2014/main" id="{B2A42489-8B94-4D16-BD3A-8293402761E5}"/>
              </a:ext>
            </a:extLst>
          </p:cNvPr>
          <p:cNvSpPr txBox="1">
            <a:spLocks noChangeArrowheads="1"/>
          </p:cNvSpPr>
          <p:nvPr/>
        </p:nvSpPr>
        <p:spPr bwMode="auto">
          <a:xfrm>
            <a:off x="755650" y="82550"/>
            <a:ext cx="7632700" cy="522288"/>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2" name="文本框 1">
            <a:extLst>
              <a:ext uri="{FF2B5EF4-FFF2-40B4-BE49-F238E27FC236}">
                <a16:creationId xmlns:a16="http://schemas.microsoft.com/office/drawing/2014/main" id="{83471C5E-38C2-404F-8ABC-27763C8A6CF5}"/>
              </a:ext>
            </a:extLst>
          </p:cNvPr>
          <p:cNvSpPr txBox="1"/>
          <p:nvPr/>
        </p:nvSpPr>
        <p:spPr>
          <a:xfrm>
            <a:off x="1042988" y="1525588"/>
            <a:ext cx="7345362" cy="3416300"/>
          </a:xfrm>
          <a:prstGeom prst="rect">
            <a:avLst/>
          </a:prstGeom>
          <a:noFill/>
        </p:spPr>
        <p:txBody>
          <a:bodyPr>
            <a:spAutoFit/>
          </a:bodyPr>
          <a:lstStyle/>
          <a:p>
            <a:pPr marL="180000" indent="-180000">
              <a:buFont typeface="Arial" panose="020B0604020202020204" pitchFamily="34" charset="0"/>
              <a:buChar char="•"/>
              <a:defRPr/>
            </a:pPr>
            <a:r>
              <a:rPr lang="zh-CN" altLang="en-US" sz="2400" dirty="0">
                <a:solidFill>
                  <a:srgbClr val="333333"/>
                </a:solidFill>
                <a:latin typeface="+mn-ea"/>
                <a:ea typeface="+mn-ea"/>
              </a:rPr>
              <a:t>基于区块链技术</a:t>
            </a:r>
            <a:r>
              <a:rPr lang="zh-CN" altLang="en-US" sz="2400" dirty="0">
                <a:solidFill>
                  <a:srgbClr val="FF0000"/>
                </a:solidFill>
                <a:latin typeface="+mn-ea"/>
                <a:ea typeface="+mn-ea"/>
              </a:rPr>
              <a:t>可编程</a:t>
            </a:r>
            <a:r>
              <a:rPr lang="zh-CN" altLang="en-US" sz="2400" dirty="0">
                <a:solidFill>
                  <a:srgbClr val="333333"/>
                </a:solidFill>
                <a:latin typeface="+mn-ea"/>
                <a:ea typeface="+mn-ea"/>
              </a:rPr>
              <a:t>的特点，人们提出了</a:t>
            </a:r>
            <a:r>
              <a:rPr lang="zh-CN" altLang="en-US" sz="2400" dirty="0">
                <a:solidFill>
                  <a:srgbClr val="FF0000"/>
                </a:solidFill>
                <a:latin typeface="+mn-ea"/>
                <a:ea typeface="+mn-ea"/>
              </a:rPr>
              <a:t>智能合约</a:t>
            </a:r>
            <a:r>
              <a:rPr lang="zh-CN" altLang="en-US" sz="2400" dirty="0">
                <a:solidFill>
                  <a:srgbClr val="333333"/>
                </a:solidFill>
                <a:latin typeface="+mn-ea"/>
                <a:ea typeface="+mn-ea"/>
              </a:rPr>
              <a:t>。</a:t>
            </a:r>
            <a:endParaRPr lang="en-US" altLang="zh-CN" sz="2400" dirty="0">
              <a:solidFill>
                <a:srgbClr val="333333"/>
              </a:solidFill>
              <a:latin typeface="+mn-ea"/>
              <a:ea typeface="+mn-ea"/>
            </a:endParaRPr>
          </a:p>
          <a:p>
            <a:pPr marL="180000" indent="-180000">
              <a:buFont typeface="Arial" panose="020B0604020202020204" pitchFamily="34" charset="0"/>
              <a:buChar char="•"/>
              <a:defRPr/>
            </a:pPr>
            <a:r>
              <a:rPr lang="zh-CN" altLang="en-US" sz="2400" dirty="0">
                <a:solidFill>
                  <a:srgbClr val="333333"/>
                </a:solidFill>
                <a:latin typeface="+mn-ea"/>
                <a:ea typeface="+mn-ea"/>
              </a:rPr>
              <a:t>而所谓的智能合约其实就是将一段可执行的代码托管到区块链，借助区块链不可更改和透明存储的特性，使得存储在区块链上的代码难以嵌入后门，并且保证被执行！</a:t>
            </a:r>
            <a:endParaRPr lang="en-US" altLang="zh-CN" sz="2400" dirty="0">
              <a:solidFill>
                <a:srgbClr val="333333"/>
              </a:solidFill>
              <a:latin typeface="+mn-ea"/>
              <a:ea typeface="+mn-ea"/>
            </a:endParaRPr>
          </a:p>
          <a:p>
            <a:pPr marL="180000" indent="-180000">
              <a:buFont typeface="Arial" panose="020B0604020202020204" pitchFamily="34" charset="0"/>
              <a:buChar char="•"/>
              <a:defRPr/>
            </a:pPr>
            <a:r>
              <a:rPr lang="zh-CN" altLang="en-US" sz="2400" dirty="0">
                <a:solidFill>
                  <a:srgbClr val="333333"/>
                </a:solidFill>
                <a:latin typeface="+mn-ea"/>
                <a:ea typeface="+mn-ea"/>
              </a:rPr>
              <a:t>此时，部署在区块链上的代码就像是我们与区块链签署的合约一样，由于区块链诚实可信，所以我们自然不需要担心合约的有效性！</a:t>
            </a:r>
          </a:p>
        </p:txBody>
      </p:sp>
      <p:sp>
        <p:nvSpPr>
          <p:cNvPr id="5" name="TextBox 49">
            <a:extLst>
              <a:ext uri="{FF2B5EF4-FFF2-40B4-BE49-F238E27FC236}">
                <a16:creationId xmlns:a16="http://schemas.microsoft.com/office/drawing/2014/main" id="{829BF1B1-05CC-4241-8E31-6B7B8D092FE0}"/>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7.1.7 </a:t>
            </a:r>
            <a:r>
              <a:rPr lang="zh-CN" altLang="en-US" sz="2400" b="1" dirty="0">
                <a:latin typeface="黑体" panose="02010609060101010101" pitchFamily="49" charset="-122"/>
                <a:ea typeface="黑体" panose="02010609060101010101" pitchFamily="49" charset="-122"/>
              </a:rPr>
              <a:t>区块链发展</a:t>
            </a:r>
            <a:r>
              <a:rPr lang="en-US" altLang="zh-CN" sz="2400" b="1" dirty="0">
                <a:latin typeface="黑体" panose="02010609060101010101" pitchFamily="49" charset="-122"/>
                <a:ea typeface="黑体" panose="02010609060101010101" pitchFamily="49" charset="-122"/>
              </a:rPr>
              <a:t>2.0</a:t>
            </a:r>
          </a:p>
        </p:txBody>
      </p:sp>
      <p:sp>
        <p:nvSpPr>
          <p:cNvPr id="6" name="灯片编号占位符 11">
            <a:extLst>
              <a:ext uri="{FF2B5EF4-FFF2-40B4-BE49-F238E27FC236}">
                <a16:creationId xmlns:a16="http://schemas.microsoft.com/office/drawing/2014/main" id="{D347ECD5-08C4-42ED-9F12-626E5620952F}"/>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35</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F6E47EBE-5422-41F9-884D-5767872AE150}"/>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eaLnBrk="1" hangingPunct="1">
              <a:defRPr/>
            </a:pPr>
            <a:endParaRPr lang="zh-CN" altLang="en-US" dirty="0">
              <a:latin typeface="方正少儿简体" pitchFamily="65" charset="-122"/>
              <a:ea typeface="方正少儿简体" pitchFamily="65" charset="-122"/>
              <a:cs typeface="Arial" panose="020B0604020202020204" pitchFamily="34" charset="0"/>
              <a:sym typeface="Arial" panose="020B0604020202020204" pitchFamily="34" charset="0"/>
            </a:endParaRPr>
          </a:p>
        </p:txBody>
      </p:sp>
      <p:sp>
        <p:nvSpPr>
          <p:cNvPr id="39939" name="文本框 6">
            <a:extLst>
              <a:ext uri="{FF2B5EF4-FFF2-40B4-BE49-F238E27FC236}">
                <a16:creationId xmlns:a16="http://schemas.microsoft.com/office/drawing/2014/main" id="{8CEB2C4B-83D9-4282-9FA3-FEED922C29F8}"/>
              </a:ext>
            </a:extLst>
          </p:cNvPr>
          <p:cNvSpPr txBox="1">
            <a:spLocks noChangeArrowheads="1"/>
          </p:cNvSpPr>
          <p:nvPr/>
        </p:nvSpPr>
        <p:spPr bwMode="auto">
          <a:xfrm>
            <a:off x="755650" y="82550"/>
            <a:ext cx="7632700" cy="522288"/>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2" name="文本框 1">
            <a:extLst>
              <a:ext uri="{FF2B5EF4-FFF2-40B4-BE49-F238E27FC236}">
                <a16:creationId xmlns:a16="http://schemas.microsoft.com/office/drawing/2014/main" id="{17FB28F3-43EF-4A02-AB49-8E339B0782A7}"/>
              </a:ext>
            </a:extLst>
          </p:cNvPr>
          <p:cNvSpPr txBox="1"/>
          <p:nvPr/>
        </p:nvSpPr>
        <p:spPr>
          <a:xfrm>
            <a:off x="755650" y="1498600"/>
            <a:ext cx="7848600" cy="1570038"/>
          </a:xfrm>
          <a:prstGeom prst="rect">
            <a:avLst/>
          </a:prstGeom>
          <a:noFill/>
        </p:spPr>
        <p:txBody>
          <a:bodyPr>
            <a:spAutoFit/>
          </a:bodyPr>
          <a:lstStyle/>
          <a:p>
            <a:pPr>
              <a:defRPr/>
            </a:pPr>
            <a:r>
              <a:rPr lang="zh-CN" altLang="en-US" sz="2400" dirty="0">
                <a:solidFill>
                  <a:srgbClr val="333333"/>
                </a:solidFill>
                <a:latin typeface="+mn-ea"/>
                <a:ea typeface="+mn-ea"/>
              </a:rPr>
              <a:t>这使得区块链技术得以在例如股票、清算、私募股权等众多金融领域崭露头角。数字资产利用区块链数据的不可更改和可编程性，在区块链上登记的股票和债券，可依靠智能合约进行点对点的</a:t>
            </a:r>
            <a:r>
              <a:rPr lang="zh-CN" altLang="en-US" sz="2400" dirty="0">
                <a:solidFill>
                  <a:srgbClr val="FF0000"/>
                </a:solidFill>
                <a:latin typeface="+mn-ea"/>
                <a:ea typeface="+mn-ea"/>
              </a:rPr>
              <a:t>自主交易，自我结算。</a:t>
            </a:r>
          </a:p>
        </p:txBody>
      </p:sp>
      <p:pic>
        <p:nvPicPr>
          <p:cNvPr id="79877" name="图片 3">
            <a:extLst>
              <a:ext uri="{FF2B5EF4-FFF2-40B4-BE49-F238E27FC236}">
                <a16:creationId xmlns:a16="http://schemas.microsoft.com/office/drawing/2014/main" id="{517A6AF2-58AF-4D86-96C2-B3C43F17A21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08175" y="3068638"/>
            <a:ext cx="4968875" cy="282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49">
            <a:extLst>
              <a:ext uri="{FF2B5EF4-FFF2-40B4-BE49-F238E27FC236}">
                <a16:creationId xmlns:a16="http://schemas.microsoft.com/office/drawing/2014/main" id="{48E4DE76-CE1F-4EDD-A1C5-A14A30274249}"/>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7.1.7 </a:t>
            </a:r>
            <a:r>
              <a:rPr lang="zh-CN" altLang="en-US" sz="2400" b="1" dirty="0">
                <a:latin typeface="黑体" panose="02010609060101010101" pitchFamily="49" charset="-122"/>
                <a:ea typeface="黑体" panose="02010609060101010101" pitchFamily="49" charset="-122"/>
              </a:rPr>
              <a:t>区块链发展</a:t>
            </a:r>
            <a:r>
              <a:rPr lang="en-US" altLang="zh-CN" sz="2400" b="1" dirty="0">
                <a:latin typeface="黑体" panose="02010609060101010101" pitchFamily="49" charset="-122"/>
                <a:ea typeface="黑体" panose="02010609060101010101" pitchFamily="49" charset="-122"/>
              </a:rPr>
              <a:t>2.0</a:t>
            </a:r>
          </a:p>
        </p:txBody>
      </p:sp>
      <p:sp>
        <p:nvSpPr>
          <p:cNvPr id="8" name="灯片编号占位符 11">
            <a:extLst>
              <a:ext uri="{FF2B5EF4-FFF2-40B4-BE49-F238E27FC236}">
                <a16:creationId xmlns:a16="http://schemas.microsoft.com/office/drawing/2014/main" id="{13C95A72-A2FD-4C24-B72F-766DEC34623A}"/>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36</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EC8BB06D-1B7A-4C9F-90B8-FBA08739C2C7}"/>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eaLnBrk="1" hangingPunct="1">
              <a:defRPr/>
            </a:pPr>
            <a:endParaRPr lang="zh-CN" altLang="en-US" dirty="0">
              <a:latin typeface="方正少儿简体" pitchFamily="65" charset="-122"/>
              <a:ea typeface="方正少儿简体" pitchFamily="65" charset="-122"/>
              <a:cs typeface="Arial" panose="020B0604020202020204" pitchFamily="34" charset="0"/>
              <a:sym typeface="Arial" panose="020B0604020202020204" pitchFamily="34" charset="0"/>
            </a:endParaRPr>
          </a:p>
        </p:txBody>
      </p:sp>
      <p:sp>
        <p:nvSpPr>
          <p:cNvPr id="39939" name="文本框 6">
            <a:extLst>
              <a:ext uri="{FF2B5EF4-FFF2-40B4-BE49-F238E27FC236}">
                <a16:creationId xmlns:a16="http://schemas.microsoft.com/office/drawing/2014/main" id="{6A727BA1-1BEC-4015-B2B0-949D0FE2763D}"/>
              </a:ext>
            </a:extLst>
          </p:cNvPr>
          <p:cNvSpPr txBox="1">
            <a:spLocks noChangeArrowheads="1"/>
          </p:cNvSpPr>
          <p:nvPr/>
        </p:nvSpPr>
        <p:spPr bwMode="auto">
          <a:xfrm>
            <a:off x="755650" y="82550"/>
            <a:ext cx="7632700" cy="522288"/>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2" name="文本框 1">
            <a:extLst>
              <a:ext uri="{FF2B5EF4-FFF2-40B4-BE49-F238E27FC236}">
                <a16:creationId xmlns:a16="http://schemas.microsoft.com/office/drawing/2014/main" id="{851AF822-5FE1-46FC-81B7-1BB33CEC89C0}"/>
              </a:ext>
            </a:extLst>
          </p:cNvPr>
          <p:cNvSpPr txBox="1"/>
          <p:nvPr/>
        </p:nvSpPr>
        <p:spPr>
          <a:xfrm>
            <a:off x="1067594" y="1586706"/>
            <a:ext cx="7200900" cy="2678112"/>
          </a:xfrm>
          <a:prstGeom prst="rect">
            <a:avLst/>
          </a:prstGeom>
          <a:noFill/>
        </p:spPr>
        <p:txBody>
          <a:bodyPr>
            <a:spAutoFit/>
          </a:bodyPr>
          <a:lstStyle/>
          <a:p>
            <a:pPr marL="180000" indent="-180000" algn="just">
              <a:buFont typeface="Arial" panose="020B0604020202020204" pitchFamily="34" charset="0"/>
              <a:buChar char="•"/>
              <a:defRPr/>
            </a:pPr>
            <a:r>
              <a:rPr lang="zh-CN" altLang="en-US" sz="2400" dirty="0">
                <a:solidFill>
                  <a:srgbClr val="333333"/>
                </a:solidFill>
                <a:latin typeface="+mn-ea"/>
                <a:ea typeface="+mn-ea"/>
              </a:rPr>
              <a:t>另一方面，区块链</a:t>
            </a:r>
            <a:r>
              <a:rPr lang="en-US" altLang="zh-CN" sz="2400" dirty="0">
                <a:solidFill>
                  <a:srgbClr val="333333"/>
                </a:solidFill>
                <a:latin typeface="+mn-ea"/>
                <a:ea typeface="+mn-ea"/>
              </a:rPr>
              <a:t>2.0</a:t>
            </a:r>
            <a:r>
              <a:rPr lang="zh-CN" altLang="en-US" sz="2400" dirty="0">
                <a:solidFill>
                  <a:srgbClr val="333333"/>
                </a:solidFill>
                <a:latin typeface="+mn-ea"/>
                <a:ea typeface="+mn-ea"/>
              </a:rPr>
              <a:t>同时支持了</a:t>
            </a:r>
            <a:r>
              <a:rPr lang="zh-CN" altLang="en-US" sz="2400" dirty="0">
                <a:solidFill>
                  <a:srgbClr val="FF0000"/>
                </a:solidFill>
                <a:latin typeface="+mn-ea"/>
                <a:ea typeface="+mn-ea"/>
              </a:rPr>
              <a:t>分片</a:t>
            </a:r>
            <a:r>
              <a:rPr lang="en-US" altLang="zh-CN" sz="2400" dirty="0">
                <a:solidFill>
                  <a:srgbClr val="FF0000"/>
                </a:solidFill>
                <a:latin typeface="+mn-ea"/>
                <a:ea typeface="+mn-ea"/>
              </a:rPr>
              <a:t>(</a:t>
            </a:r>
            <a:r>
              <a:rPr lang="en-US" altLang="zh-CN" sz="2400" dirty="0" err="1">
                <a:solidFill>
                  <a:srgbClr val="FF0000"/>
                </a:solidFill>
                <a:latin typeface="+mn-ea"/>
                <a:ea typeface="+mn-ea"/>
              </a:rPr>
              <a:t>sharding</a:t>
            </a:r>
            <a:r>
              <a:rPr lang="en-US" altLang="zh-CN" sz="2400" dirty="0">
                <a:solidFill>
                  <a:srgbClr val="FF0000"/>
                </a:solidFill>
                <a:latin typeface="+mn-ea"/>
                <a:ea typeface="+mn-ea"/>
              </a:rPr>
              <a:t>)</a:t>
            </a:r>
            <a:r>
              <a:rPr lang="zh-CN" altLang="en-US" sz="2400" dirty="0">
                <a:solidFill>
                  <a:srgbClr val="FF0000"/>
                </a:solidFill>
                <a:latin typeface="+mn-ea"/>
                <a:ea typeface="+mn-ea"/>
              </a:rPr>
              <a:t>技术</a:t>
            </a:r>
            <a:r>
              <a:rPr lang="zh-CN" altLang="en-US" sz="2400" dirty="0">
                <a:solidFill>
                  <a:srgbClr val="333333"/>
                </a:solidFill>
                <a:latin typeface="+mn-ea"/>
                <a:ea typeface="+mn-ea"/>
              </a:rPr>
              <a:t>，它极大地提升了区块链地处理速度。</a:t>
            </a:r>
            <a:endParaRPr lang="en-US" altLang="zh-CN" sz="2400" dirty="0">
              <a:solidFill>
                <a:srgbClr val="333333"/>
              </a:solidFill>
              <a:latin typeface="+mn-ea"/>
              <a:ea typeface="+mn-ea"/>
            </a:endParaRPr>
          </a:p>
          <a:p>
            <a:pPr marL="180000" indent="-180000" algn="just">
              <a:buFont typeface="Arial" panose="020B0604020202020204" pitchFamily="34" charset="0"/>
              <a:buChar char="•"/>
              <a:defRPr/>
            </a:pPr>
            <a:r>
              <a:rPr lang="zh-CN" altLang="en-US" sz="2400" dirty="0">
                <a:solidFill>
                  <a:srgbClr val="333333"/>
                </a:solidFill>
                <a:latin typeface="+mn-ea"/>
                <a:ea typeface="+mn-ea"/>
              </a:rPr>
              <a:t>举个恰当的比喻，现有的区块链就像一条繁忙的高速公路，这条高速公路的收费站暂时只有一个收费出口，很容易出现拥堵；而实现一个基于分片技术的区块链就像在高速公路上增加</a:t>
            </a:r>
            <a:r>
              <a:rPr lang="en-US" altLang="zh-CN" sz="2400" dirty="0">
                <a:solidFill>
                  <a:srgbClr val="333333"/>
                </a:solidFill>
                <a:latin typeface="+mn-ea"/>
                <a:ea typeface="+mn-ea"/>
              </a:rPr>
              <a:t>N</a:t>
            </a:r>
            <a:r>
              <a:rPr lang="zh-CN" altLang="en-US" sz="2400" dirty="0">
                <a:solidFill>
                  <a:srgbClr val="333333"/>
                </a:solidFill>
                <a:latin typeface="+mn-ea"/>
                <a:ea typeface="+mn-ea"/>
              </a:rPr>
              <a:t>个收费口，它将极大地提高汽车通过收费站的速度。</a:t>
            </a:r>
          </a:p>
        </p:txBody>
      </p:sp>
      <p:pic>
        <p:nvPicPr>
          <p:cNvPr id="81925" name="图片 2">
            <a:extLst>
              <a:ext uri="{FF2B5EF4-FFF2-40B4-BE49-F238E27FC236}">
                <a16:creationId xmlns:a16="http://schemas.microsoft.com/office/drawing/2014/main" id="{B11EDE42-51D7-442F-81BA-6974FF0A397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339975" y="4230944"/>
            <a:ext cx="4656138" cy="2543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49">
            <a:extLst>
              <a:ext uri="{FF2B5EF4-FFF2-40B4-BE49-F238E27FC236}">
                <a16:creationId xmlns:a16="http://schemas.microsoft.com/office/drawing/2014/main" id="{2A5A178D-2F02-4AFF-A3A2-03B2B463516D}"/>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7.1.7 </a:t>
            </a:r>
            <a:r>
              <a:rPr lang="zh-CN" altLang="en-US" sz="2400" b="1" dirty="0">
                <a:latin typeface="黑体" panose="02010609060101010101" pitchFamily="49" charset="-122"/>
                <a:ea typeface="黑体" panose="02010609060101010101" pitchFamily="49" charset="-122"/>
              </a:rPr>
              <a:t>区块链发展</a:t>
            </a:r>
            <a:r>
              <a:rPr lang="en-US" altLang="zh-CN" sz="2400" b="1" dirty="0">
                <a:latin typeface="黑体" panose="02010609060101010101" pitchFamily="49" charset="-122"/>
                <a:ea typeface="黑体" panose="02010609060101010101" pitchFamily="49" charset="-122"/>
              </a:rPr>
              <a:t>2.0</a:t>
            </a:r>
          </a:p>
        </p:txBody>
      </p:sp>
      <p:sp>
        <p:nvSpPr>
          <p:cNvPr id="7" name="灯片编号占位符 11">
            <a:extLst>
              <a:ext uri="{FF2B5EF4-FFF2-40B4-BE49-F238E27FC236}">
                <a16:creationId xmlns:a16="http://schemas.microsoft.com/office/drawing/2014/main" id="{5BFFE9F9-52FB-459D-8A91-9CA92D687503}"/>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37</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2">
            <a:extLst>
              <a:ext uri="{FF2B5EF4-FFF2-40B4-BE49-F238E27FC236}">
                <a16:creationId xmlns:a16="http://schemas.microsoft.com/office/drawing/2014/main" id="{0B6D759E-19F0-44EF-9959-45EB7778C31B}"/>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eaLnBrk="1" hangingPunct="1">
              <a:defRPr/>
            </a:pPr>
            <a:endParaRPr lang="zh-CN" altLang="en-US" dirty="0">
              <a:latin typeface="方正少儿简体" pitchFamily="65" charset="-122"/>
              <a:ea typeface="方正少儿简体" pitchFamily="65" charset="-122"/>
              <a:cs typeface="Arial" panose="020B0604020202020204" pitchFamily="34" charset="0"/>
              <a:sym typeface="Arial" panose="020B0604020202020204" pitchFamily="34" charset="0"/>
            </a:endParaRPr>
          </a:p>
        </p:txBody>
      </p:sp>
      <p:sp>
        <p:nvSpPr>
          <p:cNvPr id="83971" name="文本框 6">
            <a:extLst>
              <a:ext uri="{FF2B5EF4-FFF2-40B4-BE49-F238E27FC236}">
                <a16:creationId xmlns:a16="http://schemas.microsoft.com/office/drawing/2014/main" id="{BD76BA82-F5CB-442F-A5AA-C6E4B7E770CE}"/>
              </a:ext>
            </a:extLst>
          </p:cNvPr>
          <p:cNvSpPr txBox="1">
            <a:spLocks noChangeArrowheads="1"/>
          </p:cNvSpPr>
          <p:nvPr/>
        </p:nvSpPr>
        <p:spPr bwMode="auto">
          <a:xfrm>
            <a:off x="755650" y="82550"/>
            <a:ext cx="763270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2" name="文本框 1">
            <a:extLst>
              <a:ext uri="{FF2B5EF4-FFF2-40B4-BE49-F238E27FC236}">
                <a16:creationId xmlns:a16="http://schemas.microsoft.com/office/drawing/2014/main" id="{2561E6B2-E618-4C08-91C4-0416A8CD2622}"/>
              </a:ext>
            </a:extLst>
          </p:cNvPr>
          <p:cNvSpPr txBox="1"/>
          <p:nvPr/>
        </p:nvSpPr>
        <p:spPr>
          <a:xfrm>
            <a:off x="179387" y="1916832"/>
            <a:ext cx="8785225" cy="4154984"/>
          </a:xfrm>
          <a:prstGeom prst="rect">
            <a:avLst/>
          </a:prstGeom>
          <a:noFill/>
        </p:spPr>
        <p:txBody>
          <a:bodyPr>
            <a:spAutoFit/>
          </a:bodyPr>
          <a:lstStyle/>
          <a:p>
            <a:pPr marL="180000" indent="-180000" algn="just">
              <a:buFont typeface="Arial" panose="020B0604020202020204" pitchFamily="34" charset="0"/>
              <a:buChar char="•"/>
              <a:defRPr/>
            </a:pPr>
            <a:r>
              <a:rPr lang="zh-CN" altLang="en-US" sz="2400" dirty="0">
                <a:solidFill>
                  <a:srgbClr val="333333"/>
                </a:solidFill>
                <a:latin typeface="+mn-ea"/>
                <a:ea typeface="+mn-ea"/>
              </a:rPr>
              <a:t>信任是一种协议，存在于潜意识里，但潜意识是多变的，因而信任关系是不稳定的。而区块链就是用理性的技术，来</a:t>
            </a:r>
            <a:r>
              <a:rPr lang="zh-CN" altLang="en-US" sz="2400" dirty="0">
                <a:solidFill>
                  <a:srgbClr val="FF0000"/>
                </a:solidFill>
                <a:latin typeface="+mn-ea"/>
                <a:ea typeface="+mn-ea"/>
              </a:rPr>
              <a:t>解决人性中的不信任</a:t>
            </a:r>
            <a:r>
              <a:rPr lang="zh-CN" altLang="en-US" sz="2400" dirty="0">
                <a:solidFill>
                  <a:srgbClr val="333333"/>
                </a:solidFill>
                <a:latin typeface="+mn-ea"/>
                <a:ea typeface="+mn-ea"/>
              </a:rPr>
              <a:t>。</a:t>
            </a:r>
          </a:p>
          <a:p>
            <a:pPr marL="180000" indent="-180000" algn="just">
              <a:buFont typeface="Arial" panose="020B0604020202020204" pitchFamily="34" charset="0"/>
              <a:buChar char="•"/>
              <a:defRPr/>
            </a:pPr>
            <a:r>
              <a:rPr lang="zh-CN" altLang="en-US" sz="2400" dirty="0">
                <a:solidFill>
                  <a:srgbClr val="333333"/>
                </a:solidFill>
                <a:latin typeface="+mn-ea"/>
                <a:ea typeface="+mn-ea"/>
              </a:rPr>
              <a:t>区块链</a:t>
            </a:r>
            <a:r>
              <a:rPr lang="en-US" altLang="zh-CN" sz="2400" dirty="0">
                <a:solidFill>
                  <a:srgbClr val="333333"/>
                </a:solidFill>
                <a:latin typeface="+mn-ea"/>
                <a:ea typeface="+mn-ea"/>
              </a:rPr>
              <a:t>3.0</a:t>
            </a:r>
            <a:r>
              <a:rPr lang="zh-CN" altLang="en-US" sz="2400" dirty="0">
                <a:solidFill>
                  <a:srgbClr val="333333"/>
                </a:solidFill>
                <a:latin typeface="+mn-ea"/>
                <a:ea typeface="+mn-ea"/>
              </a:rPr>
              <a:t>是希望</a:t>
            </a:r>
            <a:r>
              <a:rPr lang="zh-CN" altLang="en-US" sz="2400" dirty="0">
                <a:solidFill>
                  <a:srgbClr val="FF0000"/>
                </a:solidFill>
                <a:latin typeface="+mn-ea"/>
                <a:ea typeface="+mn-ea"/>
              </a:rPr>
              <a:t>形成一个完全去中心化的社会网络</a:t>
            </a:r>
            <a:r>
              <a:rPr lang="zh-CN" altLang="en-US" sz="2400" dirty="0">
                <a:solidFill>
                  <a:srgbClr val="333333"/>
                </a:solidFill>
                <a:latin typeface="+mn-ea"/>
                <a:ea typeface="+mn-ea"/>
              </a:rPr>
              <a:t>，使得我们能以极低的成本形成社会的信任关系，从而使整个社会运行成本大幅下降。</a:t>
            </a:r>
            <a:endParaRPr lang="en-US" altLang="zh-CN" sz="2400" dirty="0">
              <a:solidFill>
                <a:srgbClr val="333333"/>
              </a:solidFill>
              <a:latin typeface="+mn-ea"/>
              <a:ea typeface="+mn-ea"/>
            </a:endParaRPr>
          </a:p>
          <a:p>
            <a:pPr marL="180000" indent="-180000" algn="just">
              <a:buFont typeface="Arial" panose="020B0604020202020204" pitchFamily="34" charset="0"/>
              <a:buChar char="•"/>
              <a:defRPr/>
            </a:pPr>
            <a:r>
              <a:rPr lang="zh-CN" altLang="en-US" sz="2400" dirty="0">
                <a:solidFill>
                  <a:srgbClr val="333333"/>
                </a:solidFill>
                <a:latin typeface="+mn-ea"/>
                <a:ea typeface="+mn-ea"/>
              </a:rPr>
              <a:t>区块链</a:t>
            </a:r>
            <a:r>
              <a:rPr lang="en-US" altLang="zh-CN" sz="2400" dirty="0">
                <a:solidFill>
                  <a:srgbClr val="333333"/>
                </a:solidFill>
                <a:latin typeface="+mn-ea"/>
                <a:ea typeface="+mn-ea"/>
              </a:rPr>
              <a:t>3.0</a:t>
            </a:r>
            <a:r>
              <a:rPr lang="zh-CN" altLang="en-US" sz="2400" dirty="0">
                <a:solidFill>
                  <a:srgbClr val="333333"/>
                </a:solidFill>
                <a:latin typeface="+mn-ea"/>
                <a:ea typeface="+mn-ea"/>
              </a:rPr>
              <a:t>旨在将区块链融入生活，如公证、仲裁、审计、域名、物流、医疗、 邮件、鉴证、投票等其他领域中来。</a:t>
            </a:r>
            <a:endParaRPr lang="en-US" altLang="zh-CN" sz="2400" dirty="0">
              <a:solidFill>
                <a:srgbClr val="333333"/>
              </a:solidFill>
              <a:latin typeface="+mn-ea"/>
              <a:ea typeface="+mn-ea"/>
            </a:endParaRPr>
          </a:p>
          <a:p>
            <a:pPr marL="180000" indent="-180000" algn="just">
              <a:buFont typeface="Arial" panose="020B0604020202020204" pitchFamily="34" charset="0"/>
              <a:buChar char="•"/>
              <a:defRPr/>
            </a:pPr>
            <a:r>
              <a:rPr lang="zh-CN" altLang="en-US" sz="2400" dirty="0">
                <a:solidFill>
                  <a:srgbClr val="333333"/>
                </a:solidFill>
                <a:latin typeface="+mn-ea"/>
                <a:ea typeface="+mn-ea"/>
              </a:rPr>
              <a:t>届时，区块链将作为解决我们生活中一切计算与存储问题的</a:t>
            </a:r>
            <a:r>
              <a:rPr lang="zh-CN" altLang="en-US" sz="2400" dirty="0">
                <a:solidFill>
                  <a:srgbClr val="FF0000"/>
                </a:solidFill>
                <a:latin typeface="+mn-ea"/>
                <a:ea typeface="+mn-ea"/>
              </a:rPr>
              <a:t>底层支柱</a:t>
            </a:r>
            <a:r>
              <a:rPr lang="zh-CN" altLang="en-US" sz="2400" dirty="0">
                <a:solidFill>
                  <a:srgbClr val="333333"/>
                </a:solidFill>
                <a:latin typeface="+mn-ea"/>
                <a:ea typeface="+mn-ea"/>
              </a:rPr>
              <a:t>，时时刻刻保障我们的生活品质与安全。</a:t>
            </a:r>
            <a:endParaRPr lang="en-US" altLang="zh-CN" sz="2400" dirty="0">
              <a:solidFill>
                <a:srgbClr val="333333"/>
              </a:solidFill>
              <a:latin typeface="+mn-ea"/>
              <a:ea typeface="+mn-ea"/>
            </a:endParaRPr>
          </a:p>
          <a:p>
            <a:pPr marL="180000" indent="-180000" algn="just">
              <a:buFont typeface="Arial" panose="020B0604020202020204" pitchFamily="34" charset="0"/>
              <a:buChar char="•"/>
              <a:defRPr/>
            </a:pPr>
            <a:r>
              <a:rPr lang="zh-CN" altLang="en-US" sz="2400" dirty="0">
                <a:solidFill>
                  <a:srgbClr val="333333"/>
                </a:solidFill>
                <a:latin typeface="+mn-ea"/>
                <a:ea typeface="+mn-ea"/>
              </a:rPr>
              <a:t>区块链</a:t>
            </a:r>
            <a:r>
              <a:rPr lang="en-US" altLang="zh-CN" sz="2400" dirty="0">
                <a:solidFill>
                  <a:srgbClr val="333333"/>
                </a:solidFill>
                <a:latin typeface="+mn-ea"/>
                <a:ea typeface="+mn-ea"/>
              </a:rPr>
              <a:t>3.0</a:t>
            </a:r>
            <a:r>
              <a:rPr lang="zh-CN" altLang="en-US" sz="2400" dirty="0">
                <a:solidFill>
                  <a:srgbClr val="333333"/>
                </a:solidFill>
                <a:latin typeface="+mn-ea"/>
                <a:ea typeface="+mn-ea"/>
              </a:rPr>
              <a:t>时代的到来还需要各界科研和工程人员的不断努力！</a:t>
            </a:r>
          </a:p>
        </p:txBody>
      </p:sp>
      <p:sp>
        <p:nvSpPr>
          <p:cNvPr id="5" name="TextBox 49">
            <a:extLst>
              <a:ext uri="{FF2B5EF4-FFF2-40B4-BE49-F238E27FC236}">
                <a16:creationId xmlns:a16="http://schemas.microsoft.com/office/drawing/2014/main" id="{8D8A4873-CF39-4E2E-B593-0BD322C1EEE2}"/>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7.1.8 </a:t>
            </a:r>
            <a:r>
              <a:rPr lang="zh-CN" altLang="en-US" sz="2400" b="1" dirty="0">
                <a:latin typeface="黑体" panose="02010609060101010101" pitchFamily="49" charset="-122"/>
                <a:ea typeface="黑体" panose="02010609060101010101" pitchFamily="49" charset="-122"/>
              </a:rPr>
              <a:t>区块链发展</a:t>
            </a:r>
            <a:r>
              <a:rPr lang="en-US" altLang="zh-CN" sz="2400" b="1" dirty="0">
                <a:latin typeface="黑体" panose="02010609060101010101" pitchFamily="49" charset="-122"/>
                <a:ea typeface="黑体" panose="02010609060101010101" pitchFamily="49" charset="-122"/>
              </a:rPr>
              <a:t>3.0</a:t>
            </a:r>
          </a:p>
        </p:txBody>
      </p:sp>
      <p:sp>
        <p:nvSpPr>
          <p:cNvPr id="6" name="灯片编号占位符 11">
            <a:extLst>
              <a:ext uri="{FF2B5EF4-FFF2-40B4-BE49-F238E27FC236}">
                <a16:creationId xmlns:a16="http://schemas.microsoft.com/office/drawing/2014/main" id="{7CC08BBB-183E-4E14-B558-46AA4CDCA4D6}"/>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38</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矩形 1">
            <a:extLst>
              <a:ext uri="{FF2B5EF4-FFF2-40B4-BE49-F238E27FC236}">
                <a16:creationId xmlns:a16="http://schemas.microsoft.com/office/drawing/2014/main" id="{2CA55832-CD08-491E-AEBF-1031A5B32267}"/>
              </a:ext>
            </a:extLst>
          </p:cNvPr>
          <p:cNvSpPr>
            <a:spLocks noChangeArrowheads="1"/>
          </p:cNvSpPr>
          <p:nvPr/>
        </p:nvSpPr>
        <p:spPr bwMode="auto">
          <a:xfrm>
            <a:off x="0" y="2204864"/>
            <a:ext cx="9180513" cy="2807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01613" indent="-201613">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nSpc>
                <a:spcPct val="150000"/>
              </a:lnSpc>
              <a:spcBef>
                <a:spcPct val="0"/>
              </a:spcBef>
            </a:pPr>
            <a:r>
              <a:rPr lang="zh-CN" altLang="zh-CN" sz="2000" dirty="0">
                <a:solidFill>
                  <a:srgbClr val="FF0000"/>
                </a:solidFill>
              </a:rPr>
              <a:t>发达国家已从战略层面开展区块链的研究和应用。</a:t>
            </a:r>
            <a:r>
              <a:rPr lang="zh-CN" altLang="zh-CN" sz="2000" dirty="0">
                <a:solidFill>
                  <a:srgbClr val="333333"/>
                </a:solidFill>
              </a:rPr>
              <a:t>美国</a:t>
            </a:r>
            <a:r>
              <a:rPr lang="zh-CN" altLang="en-US" sz="2000" dirty="0">
                <a:solidFill>
                  <a:srgbClr val="333333"/>
                </a:solidFill>
              </a:rPr>
              <a:t>、</a:t>
            </a:r>
            <a:r>
              <a:rPr lang="zh-CN" altLang="zh-CN" sz="2000" dirty="0">
                <a:solidFill>
                  <a:srgbClr val="333333"/>
                </a:solidFill>
              </a:rPr>
              <a:t>英国、俄罗斯、澳大利亚、日本等国纷纷设计国家区块链战略和路线图，促进区块链产业发展。</a:t>
            </a:r>
          </a:p>
          <a:p>
            <a:pPr>
              <a:lnSpc>
                <a:spcPct val="150000"/>
              </a:lnSpc>
              <a:spcBef>
                <a:spcPct val="0"/>
              </a:spcBef>
            </a:pPr>
            <a:r>
              <a:rPr lang="zh-CN" altLang="zh-CN" sz="2000" dirty="0">
                <a:solidFill>
                  <a:srgbClr val="FF0000"/>
                </a:solidFill>
              </a:rPr>
              <a:t>跨国巨头企业纷纷布局区块链的技术研发和应用。</a:t>
            </a:r>
            <a:r>
              <a:rPr lang="zh-CN" altLang="zh-CN" sz="2000" dirty="0">
                <a:solidFill>
                  <a:srgbClr val="333333"/>
                </a:solidFill>
              </a:rPr>
              <a:t>国外互联网巨头谷歌、微软、甲骨文、</a:t>
            </a:r>
            <a:r>
              <a:rPr lang="en-US" altLang="zh-CN" sz="2000" dirty="0">
                <a:solidFill>
                  <a:srgbClr val="333333"/>
                </a:solidFill>
              </a:rPr>
              <a:t>IBM</a:t>
            </a:r>
            <a:r>
              <a:rPr lang="zh-CN" altLang="zh-CN" sz="2000" dirty="0">
                <a:solidFill>
                  <a:srgbClr val="333333"/>
                </a:solidFill>
              </a:rPr>
              <a:t>等纷纷布局研究区块链技术，推出了技术解决方案和应用。</a:t>
            </a:r>
          </a:p>
          <a:p>
            <a:pPr>
              <a:lnSpc>
                <a:spcPct val="150000"/>
              </a:lnSpc>
              <a:spcBef>
                <a:spcPct val="0"/>
              </a:spcBef>
            </a:pPr>
            <a:r>
              <a:rPr lang="zh-CN" altLang="zh-CN" sz="2000" dirty="0">
                <a:solidFill>
                  <a:srgbClr val="FF0000"/>
                </a:solidFill>
              </a:rPr>
              <a:t>国外开源组织大力推进区块链技术的创新与发展。</a:t>
            </a:r>
            <a:r>
              <a:rPr lang="zh-CN" altLang="zh-CN" sz="2000" dirty="0">
                <a:solidFill>
                  <a:srgbClr val="333333"/>
                </a:solidFill>
              </a:rPr>
              <a:t>以太坊基金会等不断在创新区块链技术，有力促进了区块链技术的迭代发展。</a:t>
            </a:r>
          </a:p>
        </p:txBody>
      </p:sp>
      <p:sp>
        <p:nvSpPr>
          <p:cNvPr id="6" name="标题 12">
            <a:extLst>
              <a:ext uri="{FF2B5EF4-FFF2-40B4-BE49-F238E27FC236}">
                <a16:creationId xmlns:a16="http://schemas.microsoft.com/office/drawing/2014/main" id="{1E48B340-7147-44C6-B805-5405BCEF053F}"/>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4" name="TextBox 49">
            <a:extLst>
              <a:ext uri="{FF2B5EF4-FFF2-40B4-BE49-F238E27FC236}">
                <a16:creationId xmlns:a16="http://schemas.microsoft.com/office/drawing/2014/main" id="{DF9BDA83-4BE0-411C-AB11-673B968FEB7A}"/>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7.1.9 </a:t>
            </a:r>
            <a:r>
              <a:rPr lang="zh-CN" altLang="en-US" sz="2400" b="1" dirty="0">
                <a:latin typeface="黑体" panose="02010609060101010101" pitchFamily="49" charset="-122"/>
                <a:ea typeface="黑体" panose="02010609060101010101" pitchFamily="49" charset="-122"/>
              </a:rPr>
              <a:t>国际区块链产业发展现状</a:t>
            </a:r>
          </a:p>
        </p:txBody>
      </p:sp>
      <p:sp>
        <p:nvSpPr>
          <p:cNvPr id="8" name="灯片编号占位符 11">
            <a:extLst>
              <a:ext uri="{FF2B5EF4-FFF2-40B4-BE49-F238E27FC236}">
                <a16:creationId xmlns:a16="http://schemas.microsoft.com/office/drawing/2014/main" id="{C8B887F2-FA83-412A-A20C-1C2291AFCF6F}"/>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39</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2">
            <a:extLst>
              <a:ext uri="{FF2B5EF4-FFF2-40B4-BE49-F238E27FC236}">
                <a16:creationId xmlns:a16="http://schemas.microsoft.com/office/drawing/2014/main" id="{EA3BC6E3-1788-4639-BDFE-51CEA54F45F0}"/>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pic>
        <p:nvPicPr>
          <p:cNvPr id="13315" name="图片 2">
            <a:extLst>
              <a:ext uri="{FF2B5EF4-FFF2-40B4-BE49-F238E27FC236}">
                <a16:creationId xmlns:a16="http://schemas.microsoft.com/office/drawing/2014/main" id="{BCD71F3E-8474-4A51-B1E6-F2FD63415E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8188" y="1700213"/>
            <a:ext cx="7667625" cy="2257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6" name="文本框 3">
            <a:extLst>
              <a:ext uri="{FF2B5EF4-FFF2-40B4-BE49-F238E27FC236}">
                <a16:creationId xmlns:a16="http://schemas.microsoft.com/office/drawing/2014/main" id="{A1603BCC-A6C8-48E9-8517-264196EAED4D}"/>
              </a:ext>
            </a:extLst>
          </p:cNvPr>
          <p:cNvSpPr txBox="1">
            <a:spLocks noChangeArrowheads="1"/>
          </p:cNvSpPr>
          <p:nvPr/>
        </p:nvSpPr>
        <p:spPr bwMode="auto">
          <a:xfrm>
            <a:off x="827088" y="4437063"/>
            <a:ext cx="7578725" cy="769937"/>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200" dirty="0">
                <a:solidFill>
                  <a:srgbClr val="333333"/>
                </a:solidFill>
                <a:latin typeface="+mj-ea"/>
                <a:ea typeface="+mj-ea"/>
              </a:rPr>
              <a:t>在咱们的日常生活中，买东西、上班、结婚生娃、看个病什么的，逃不开一个字：钱</a:t>
            </a:r>
            <a:r>
              <a:rPr lang="en-US" altLang="zh-CN" sz="2200" dirty="0">
                <a:solidFill>
                  <a:srgbClr val="333333"/>
                </a:solidFill>
                <a:latin typeface="+mj-ea"/>
                <a:ea typeface="+mj-ea"/>
              </a:rPr>
              <a:t>!</a:t>
            </a:r>
            <a:endParaRPr lang="zh-CN" altLang="en-US" sz="2200" dirty="0">
              <a:solidFill>
                <a:srgbClr val="333333"/>
              </a:solidFill>
              <a:latin typeface="+mj-ea"/>
              <a:ea typeface="+mj-ea"/>
            </a:endParaRPr>
          </a:p>
        </p:txBody>
      </p:sp>
      <p:sp>
        <p:nvSpPr>
          <p:cNvPr id="5" name="TextBox 49">
            <a:extLst>
              <a:ext uri="{FF2B5EF4-FFF2-40B4-BE49-F238E27FC236}">
                <a16:creationId xmlns:a16="http://schemas.microsoft.com/office/drawing/2014/main" id="{0E8D1294-629C-45C0-A995-41A547B1A909}"/>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7.1.1 </a:t>
            </a:r>
            <a:r>
              <a:rPr lang="zh-CN" altLang="en-US" sz="2400" b="1" dirty="0">
                <a:latin typeface="黑体" panose="02010609060101010101" pitchFamily="49" charset="-122"/>
                <a:ea typeface="黑体" panose="02010609060101010101" pitchFamily="49" charset="-122"/>
              </a:rPr>
              <a:t>货币的历史：原始人，以物易物</a:t>
            </a:r>
          </a:p>
        </p:txBody>
      </p:sp>
      <p:sp>
        <p:nvSpPr>
          <p:cNvPr id="6" name="灯片编号占位符 11">
            <a:extLst>
              <a:ext uri="{FF2B5EF4-FFF2-40B4-BE49-F238E27FC236}">
                <a16:creationId xmlns:a16="http://schemas.microsoft.com/office/drawing/2014/main" id="{4BB294A9-90CF-475D-B7AA-9049357CBB94}"/>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4</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2">
            <a:extLst>
              <a:ext uri="{FF2B5EF4-FFF2-40B4-BE49-F238E27FC236}">
                <a16:creationId xmlns:a16="http://schemas.microsoft.com/office/drawing/2014/main" id="{1E48B340-7147-44C6-B805-5405BCEF053F}"/>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7" name="文本框 6">
            <a:extLst>
              <a:ext uri="{FF2B5EF4-FFF2-40B4-BE49-F238E27FC236}">
                <a16:creationId xmlns:a16="http://schemas.microsoft.com/office/drawing/2014/main" id="{7262F76A-7ECA-4A79-886B-EE99A5754494}"/>
              </a:ext>
            </a:extLst>
          </p:cNvPr>
          <p:cNvSpPr txBox="1"/>
          <p:nvPr/>
        </p:nvSpPr>
        <p:spPr>
          <a:xfrm>
            <a:off x="312701" y="1916832"/>
            <a:ext cx="8424936" cy="3269613"/>
          </a:xfrm>
          <a:prstGeom prst="rect">
            <a:avLst/>
          </a:prstGeom>
          <a:noFill/>
        </p:spPr>
        <p:txBody>
          <a:bodyPr wrap="square">
            <a:spAutoFit/>
          </a:bodyPr>
          <a:lstStyle/>
          <a:p>
            <a:pPr marL="342900" indent="-342900">
              <a:lnSpc>
                <a:spcPct val="150000"/>
              </a:lnSpc>
              <a:spcBef>
                <a:spcPct val="0"/>
              </a:spcBef>
              <a:buFont typeface="Arial" panose="020B0604020202020204" pitchFamily="34" charset="0"/>
              <a:buChar char="•"/>
            </a:pPr>
            <a:r>
              <a:rPr lang="zh-CN" altLang="zh-CN" sz="2000" dirty="0">
                <a:solidFill>
                  <a:srgbClr val="FF0000"/>
                </a:solidFill>
                <a:latin typeface="微软雅黑" panose="020B0503020204020204" pitchFamily="34" charset="-122"/>
                <a:ea typeface="微软雅黑" panose="020B0503020204020204" pitchFamily="34" charset="-122"/>
              </a:rPr>
              <a:t>全球区块链应用生态覆盖经济与社会的各个方面。</a:t>
            </a:r>
            <a:r>
              <a:rPr lang="zh-CN" altLang="zh-CN" sz="2000" dirty="0">
                <a:solidFill>
                  <a:srgbClr val="333333"/>
                </a:solidFill>
                <a:latin typeface="微软雅黑" panose="020B0503020204020204" pitchFamily="34" charset="-122"/>
                <a:ea typeface="微软雅黑" panose="020B0503020204020204" pitchFamily="34" charset="-122"/>
              </a:rPr>
              <a:t>经过近几年的积累，全球区块链迎来了爆发式发展，在金融服务、供应链管理、文化娱乐、智能制造、社会公益、医疗健康等领域开展了一系列应用。</a:t>
            </a:r>
          </a:p>
          <a:p>
            <a:pPr marL="342900" indent="-342900">
              <a:lnSpc>
                <a:spcPct val="150000"/>
              </a:lnSpc>
              <a:spcBef>
                <a:spcPct val="0"/>
              </a:spcBef>
              <a:buFont typeface="Arial" panose="020B0604020202020204" pitchFamily="34" charset="0"/>
              <a:buChar char="•"/>
            </a:pPr>
            <a:r>
              <a:rPr lang="zh-CN" altLang="zh-CN" sz="2000" dirty="0">
                <a:solidFill>
                  <a:srgbClr val="FF0000"/>
                </a:solidFill>
                <a:latin typeface="微软雅黑" panose="020B0503020204020204" pitchFamily="34" charset="-122"/>
                <a:ea typeface="微软雅黑" panose="020B0503020204020204" pitchFamily="34" charset="-122"/>
              </a:rPr>
              <a:t>国外知名高校均加强区块链理论研究和人才培养。</a:t>
            </a:r>
            <a:r>
              <a:rPr lang="zh-CN" altLang="en-US" sz="2000" dirty="0">
                <a:solidFill>
                  <a:srgbClr val="333333"/>
                </a:solidFill>
                <a:latin typeface="微软雅黑" panose="020B0503020204020204" pitchFamily="34" charset="-122"/>
                <a:ea typeface="微软雅黑" panose="020B0503020204020204" pitchFamily="34" charset="-122"/>
              </a:rPr>
              <a:t>例如，</a:t>
            </a:r>
            <a:r>
              <a:rPr lang="zh-CN" altLang="zh-CN" sz="2000" dirty="0">
                <a:solidFill>
                  <a:srgbClr val="333333"/>
                </a:solidFill>
                <a:latin typeface="微软雅黑" panose="020B0503020204020204" pitchFamily="34" charset="-122"/>
                <a:ea typeface="微软雅黑" panose="020B0503020204020204" pitchFamily="34" charset="-122"/>
              </a:rPr>
              <a:t>美国排名前十的大学包括哈佛、斯坦福、普林斯顿、麻省理工等均已开设区块链相关课程，在共识算法、密码学等区块链关键技术方面投入资源进行研究，处于领先水平。</a:t>
            </a:r>
            <a:endParaRPr lang="zh-CN" altLang="en-US" sz="2000" dirty="0">
              <a:solidFill>
                <a:srgbClr val="333333"/>
              </a:solidFill>
              <a:latin typeface="微软雅黑" panose="020B0503020204020204" pitchFamily="34" charset="-122"/>
              <a:ea typeface="微软雅黑" panose="020B0503020204020204" pitchFamily="34" charset="-122"/>
            </a:endParaRPr>
          </a:p>
        </p:txBody>
      </p:sp>
      <p:sp>
        <p:nvSpPr>
          <p:cNvPr id="8" name="TextBox 49">
            <a:extLst>
              <a:ext uri="{FF2B5EF4-FFF2-40B4-BE49-F238E27FC236}">
                <a16:creationId xmlns:a16="http://schemas.microsoft.com/office/drawing/2014/main" id="{35A95510-C617-43F7-82F6-EA64EF7722EE}"/>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7.1.9 </a:t>
            </a:r>
            <a:r>
              <a:rPr lang="zh-CN" altLang="en-US" sz="2400" b="1" dirty="0">
                <a:latin typeface="黑体" panose="02010609060101010101" pitchFamily="49" charset="-122"/>
                <a:ea typeface="黑体" panose="02010609060101010101" pitchFamily="49" charset="-122"/>
              </a:rPr>
              <a:t>国际区块链产业发展现状</a:t>
            </a:r>
          </a:p>
        </p:txBody>
      </p:sp>
      <p:sp>
        <p:nvSpPr>
          <p:cNvPr id="9" name="灯片编号占位符 11">
            <a:extLst>
              <a:ext uri="{FF2B5EF4-FFF2-40B4-BE49-F238E27FC236}">
                <a16:creationId xmlns:a16="http://schemas.microsoft.com/office/drawing/2014/main" id="{F5654D08-FC36-4CB0-BCA7-212FBCC8E3B5}"/>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40</a:t>
            </a:fld>
            <a:endParaRPr lang="zh-CN" altLang="en-US" sz="1800" dirty="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7093703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2">
            <a:extLst>
              <a:ext uri="{FF2B5EF4-FFF2-40B4-BE49-F238E27FC236}">
                <a16:creationId xmlns:a16="http://schemas.microsoft.com/office/drawing/2014/main" id="{3A54B681-D1F6-4BA1-A554-7A0D1B878D43}"/>
              </a:ext>
            </a:extLst>
          </p:cNvPr>
          <p:cNvSpPr>
            <a:spLocks noGrp="1" noChangeArrowheads="1"/>
          </p:cNvSpPr>
          <p:nvPr>
            <p:ph type="title"/>
          </p:nvPr>
        </p:nvSpPr>
        <p:spPr/>
        <p:txBody>
          <a:bodyPr/>
          <a:lstStyle/>
          <a:p>
            <a:pPr>
              <a:defRPr/>
            </a:pPr>
            <a:r>
              <a:rPr lang="zh-CN" altLang="en-US" sz="4000" b="1" dirty="0">
                <a:latin typeface="黑体" panose="02010609060101010101" pitchFamily="49" charset="-122"/>
                <a:ea typeface="黑体" panose="02010609060101010101" pitchFamily="49" charset="-122"/>
              </a:rPr>
              <a:t>第七章  区块链与物联网安全</a:t>
            </a:r>
            <a:endParaRPr lang="zh-CN" altLang="en-US" sz="4000" dirty="0">
              <a:latin typeface="黑体" panose="02010609060101010101" pitchFamily="49" charset="-122"/>
              <a:ea typeface="黑体" panose="02010609060101010101" pitchFamily="49" charset="-122"/>
            </a:endParaRPr>
          </a:p>
        </p:txBody>
      </p:sp>
      <p:grpSp>
        <p:nvGrpSpPr>
          <p:cNvPr id="11267" name="组合 1">
            <a:extLst>
              <a:ext uri="{FF2B5EF4-FFF2-40B4-BE49-F238E27FC236}">
                <a16:creationId xmlns:a16="http://schemas.microsoft.com/office/drawing/2014/main" id="{A5C81CFA-6DA3-4E03-982D-1D04A7DEABB5}"/>
              </a:ext>
            </a:extLst>
          </p:cNvPr>
          <p:cNvGrpSpPr>
            <a:grpSpLocks/>
          </p:cNvGrpSpPr>
          <p:nvPr/>
        </p:nvGrpSpPr>
        <p:grpSpPr bwMode="auto">
          <a:xfrm>
            <a:off x="2267744" y="1884373"/>
            <a:ext cx="4724400" cy="1044575"/>
            <a:chOff x="2286000" y="2889056"/>
            <a:chExt cx="4724400" cy="1044000"/>
          </a:xfrm>
        </p:grpSpPr>
        <p:sp>
          <p:nvSpPr>
            <p:cNvPr id="7" name="AutoShape 66">
              <a:extLst>
                <a:ext uri="{FF2B5EF4-FFF2-40B4-BE49-F238E27FC236}">
                  <a16:creationId xmlns:a16="http://schemas.microsoft.com/office/drawing/2014/main" id="{C6CC274A-EC96-4FD2-B5CF-B4D223FFB541}"/>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8" name="AutoShape 67">
              <a:extLst>
                <a:ext uri="{FF2B5EF4-FFF2-40B4-BE49-F238E27FC236}">
                  <a16:creationId xmlns:a16="http://schemas.microsoft.com/office/drawing/2014/main" id="{2F974D57-85EA-4E50-97FA-165A647B8BA9}"/>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9" name="Text Box 68">
              <a:extLst>
                <a:ext uri="{FF2B5EF4-FFF2-40B4-BE49-F238E27FC236}">
                  <a16:creationId xmlns:a16="http://schemas.microsoft.com/office/drawing/2014/main" id="{C3B2841C-1054-4311-A0DE-1ACA798943BE}"/>
                </a:ext>
              </a:extLst>
            </p:cNvPr>
            <p:cNvSpPr txBox="1">
              <a:spLocks noChangeArrowheads="1"/>
            </p:cNvSpPr>
            <p:nvPr/>
          </p:nvSpPr>
          <p:spPr bwMode="gray">
            <a:xfrm>
              <a:off x="3102206" y="3149328"/>
              <a:ext cx="3429000"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defRPr/>
              </a:pP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区块链</a:t>
              </a:r>
              <a:r>
                <a:rPr lang="zh-CN" altLang="en-US" sz="2400" b="1" dirty="0">
                  <a:solidFill>
                    <a:schemeClr val="bg1"/>
                  </a:solidFill>
                  <a:effectLst>
                    <a:outerShdw blurRad="38100" dist="38100" dir="2700000" algn="tl">
                      <a:srgbClr val="000000">
                        <a:alpha val="43137"/>
                      </a:srgbClr>
                    </a:outerShdw>
                  </a:effectLst>
                  <a:latin typeface="Arial" panose="020B0604020202020204" pitchFamily="34" charset="0"/>
                </a:rPr>
                <a:t>简介</a:t>
              </a:r>
            </a:p>
          </p:txBody>
        </p:sp>
        <p:sp>
          <p:nvSpPr>
            <p:cNvPr id="10" name="Text Box 69">
              <a:extLst>
                <a:ext uri="{FF2B5EF4-FFF2-40B4-BE49-F238E27FC236}">
                  <a16:creationId xmlns:a16="http://schemas.microsoft.com/office/drawing/2014/main" id="{01DB50BE-BA1E-4114-90FA-A8127FDC21F6}"/>
                </a:ext>
              </a:extLst>
            </p:cNvPr>
            <p:cNvSpPr txBox="1">
              <a:spLocks noChangeArrowheads="1"/>
            </p:cNvSpPr>
            <p:nvPr/>
          </p:nvSpPr>
          <p:spPr bwMode="gray">
            <a:xfrm>
              <a:off x="2504484" y="3178974"/>
              <a:ext cx="61266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chemeClr val="bg1"/>
                  </a:solidFill>
                  <a:latin typeface="Arial" panose="020B0604020202020204" pitchFamily="34" charset="0"/>
                </a:rPr>
                <a:t>7.1</a:t>
              </a:r>
            </a:p>
          </p:txBody>
        </p:sp>
      </p:grpSp>
      <p:grpSp>
        <p:nvGrpSpPr>
          <p:cNvPr id="11269" name="组合 1">
            <a:extLst>
              <a:ext uri="{FF2B5EF4-FFF2-40B4-BE49-F238E27FC236}">
                <a16:creationId xmlns:a16="http://schemas.microsoft.com/office/drawing/2014/main" id="{24D2403E-A18B-4F94-BE08-CA637162DB7B}"/>
              </a:ext>
            </a:extLst>
          </p:cNvPr>
          <p:cNvGrpSpPr>
            <a:grpSpLocks/>
          </p:cNvGrpSpPr>
          <p:nvPr/>
        </p:nvGrpSpPr>
        <p:grpSpPr bwMode="auto">
          <a:xfrm>
            <a:off x="2275682" y="3035310"/>
            <a:ext cx="4806950" cy="1044575"/>
            <a:chOff x="2286000" y="2889056"/>
            <a:chExt cx="4806280" cy="1044000"/>
          </a:xfrm>
        </p:grpSpPr>
        <p:sp>
          <p:nvSpPr>
            <p:cNvPr id="17" name="AutoShape 66">
              <a:extLst>
                <a:ext uri="{FF2B5EF4-FFF2-40B4-BE49-F238E27FC236}">
                  <a16:creationId xmlns:a16="http://schemas.microsoft.com/office/drawing/2014/main" id="{A968EBED-9CC8-4C1D-BCF3-EEF49BF5F977}"/>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solidFill>
                  <a:srgbClr val="FFFF00"/>
                </a:solidFill>
                <a:latin typeface="Arial" panose="020B0604020202020204" pitchFamily="34" charset="0"/>
              </a:endParaRPr>
            </a:p>
          </p:txBody>
        </p:sp>
        <p:sp>
          <p:nvSpPr>
            <p:cNvPr id="18" name="AutoShape 67">
              <a:extLst>
                <a:ext uri="{FF2B5EF4-FFF2-40B4-BE49-F238E27FC236}">
                  <a16:creationId xmlns:a16="http://schemas.microsoft.com/office/drawing/2014/main" id="{3A8F5417-1279-4A60-951A-EDD582FBE690}"/>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solidFill>
                  <a:srgbClr val="FFFF00"/>
                </a:solidFill>
                <a:latin typeface="Arial" panose="020B0604020202020204" pitchFamily="34" charset="0"/>
              </a:endParaRPr>
            </a:p>
          </p:txBody>
        </p:sp>
        <p:sp>
          <p:nvSpPr>
            <p:cNvPr id="19" name="Text Box 68">
              <a:extLst>
                <a:ext uri="{FF2B5EF4-FFF2-40B4-BE49-F238E27FC236}">
                  <a16:creationId xmlns:a16="http://schemas.microsoft.com/office/drawing/2014/main" id="{94081E7E-90D1-4B00-9DFD-0F9CC799FBAB}"/>
                </a:ext>
              </a:extLst>
            </p:cNvPr>
            <p:cNvSpPr txBox="1">
              <a:spLocks noChangeArrowheads="1"/>
            </p:cNvSpPr>
            <p:nvPr/>
          </p:nvSpPr>
          <p:spPr bwMode="gray">
            <a:xfrm>
              <a:off x="3246222" y="3178973"/>
              <a:ext cx="384605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 typeface="Arial" panose="020B0604020202020204" pitchFamily="34" charset="0"/>
                <a:buNone/>
                <a:defRPr/>
              </a:pPr>
              <a:r>
                <a:rPr lang="zh-CN" altLang="en-US" sz="2400" b="1" dirty="0">
                  <a:solidFill>
                    <a:srgbClr val="FFFF00"/>
                  </a:solidFill>
                  <a:effectLst>
                    <a:outerShdw blurRad="38100" dist="38100" dir="2700000" algn="tl">
                      <a:srgbClr val="000000">
                        <a:alpha val="43137"/>
                      </a:srgbClr>
                    </a:outerShdw>
                  </a:effectLst>
                  <a:latin typeface="Arial" panose="020B0604020202020204" pitchFamily="34" charset="0"/>
                </a:rPr>
                <a:t>        隐私保护技术</a:t>
              </a:r>
            </a:p>
          </p:txBody>
        </p:sp>
        <p:sp>
          <p:nvSpPr>
            <p:cNvPr id="20" name="Text Box 69">
              <a:extLst>
                <a:ext uri="{FF2B5EF4-FFF2-40B4-BE49-F238E27FC236}">
                  <a16:creationId xmlns:a16="http://schemas.microsoft.com/office/drawing/2014/main" id="{5E123595-BA56-4B80-92EE-17E18202114C}"/>
                </a:ext>
              </a:extLst>
            </p:cNvPr>
            <p:cNvSpPr txBox="1">
              <a:spLocks noChangeArrowheads="1"/>
            </p:cNvSpPr>
            <p:nvPr/>
          </p:nvSpPr>
          <p:spPr bwMode="gray">
            <a:xfrm>
              <a:off x="2504527" y="3178974"/>
              <a:ext cx="612583"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rgbClr val="FFFF00"/>
                  </a:solidFill>
                  <a:latin typeface="Arial" panose="020B0604020202020204" pitchFamily="34" charset="0"/>
                </a:rPr>
                <a:t>7.2</a:t>
              </a:r>
            </a:p>
          </p:txBody>
        </p:sp>
      </p:grpSp>
      <p:grpSp>
        <p:nvGrpSpPr>
          <p:cNvPr id="11271" name="组合 1">
            <a:extLst>
              <a:ext uri="{FF2B5EF4-FFF2-40B4-BE49-F238E27FC236}">
                <a16:creationId xmlns:a16="http://schemas.microsoft.com/office/drawing/2014/main" id="{99B03B6E-80D5-4FBC-80B9-BEF7C8C7E317}"/>
              </a:ext>
            </a:extLst>
          </p:cNvPr>
          <p:cNvGrpSpPr>
            <a:grpSpLocks/>
          </p:cNvGrpSpPr>
          <p:nvPr/>
        </p:nvGrpSpPr>
        <p:grpSpPr bwMode="auto">
          <a:xfrm>
            <a:off x="2267744" y="1884373"/>
            <a:ext cx="4724400" cy="1044575"/>
            <a:chOff x="2286000" y="2889056"/>
            <a:chExt cx="4724400" cy="1044000"/>
          </a:xfrm>
        </p:grpSpPr>
        <p:sp>
          <p:nvSpPr>
            <p:cNvPr id="47" name="AutoShape 66">
              <a:extLst>
                <a:ext uri="{FF2B5EF4-FFF2-40B4-BE49-F238E27FC236}">
                  <a16:creationId xmlns:a16="http://schemas.microsoft.com/office/drawing/2014/main" id="{C6CC274A-EC96-4FD2-B5CF-B4D223FFB541}"/>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48" name="AutoShape 67">
              <a:extLst>
                <a:ext uri="{FF2B5EF4-FFF2-40B4-BE49-F238E27FC236}">
                  <a16:creationId xmlns:a16="http://schemas.microsoft.com/office/drawing/2014/main" id="{2F974D57-85EA-4E50-97FA-165A647B8BA9}"/>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49" name="Text Box 68">
              <a:extLst>
                <a:ext uri="{FF2B5EF4-FFF2-40B4-BE49-F238E27FC236}">
                  <a16:creationId xmlns:a16="http://schemas.microsoft.com/office/drawing/2014/main" id="{C3B2841C-1054-4311-A0DE-1ACA798943BE}"/>
                </a:ext>
              </a:extLst>
            </p:cNvPr>
            <p:cNvSpPr txBox="1">
              <a:spLocks noChangeArrowheads="1"/>
            </p:cNvSpPr>
            <p:nvPr/>
          </p:nvSpPr>
          <p:spPr bwMode="gray">
            <a:xfrm>
              <a:off x="3102206" y="3149328"/>
              <a:ext cx="3774050"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defRPr/>
              </a:pP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区块链</a:t>
              </a:r>
              <a:r>
                <a:rPr lang="zh-CN" altLang="en-US" sz="2400" b="1" dirty="0">
                  <a:solidFill>
                    <a:schemeClr val="bg1"/>
                  </a:solidFill>
                  <a:effectLst>
                    <a:outerShdw blurRad="38100" dist="38100" dir="2700000" algn="tl">
                      <a:srgbClr val="000000">
                        <a:alpha val="43137"/>
                      </a:srgbClr>
                    </a:outerShdw>
                  </a:effectLst>
                  <a:latin typeface="Arial" panose="020B0604020202020204" pitchFamily="34" charset="0"/>
                </a:rPr>
                <a:t>简介</a:t>
              </a:r>
            </a:p>
          </p:txBody>
        </p:sp>
        <p:sp>
          <p:nvSpPr>
            <p:cNvPr id="50" name="Text Box 69">
              <a:extLst>
                <a:ext uri="{FF2B5EF4-FFF2-40B4-BE49-F238E27FC236}">
                  <a16:creationId xmlns:a16="http://schemas.microsoft.com/office/drawing/2014/main" id="{01DB50BE-BA1E-4114-90FA-A8127FDC21F6}"/>
                </a:ext>
              </a:extLst>
            </p:cNvPr>
            <p:cNvSpPr txBox="1">
              <a:spLocks noChangeArrowheads="1"/>
            </p:cNvSpPr>
            <p:nvPr/>
          </p:nvSpPr>
          <p:spPr bwMode="gray">
            <a:xfrm>
              <a:off x="2504484" y="3178974"/>
              <a:ext cx="61266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chemeClr val="bg1"/>
                  </a:solidFill>
                  <a:latin typeface="Arial" panose="020B0604020202020204" pitchFamily="34" charset="0"/>
                </a:rPr>
                <a:t>7.1</a:t>
              </a:r>
            </a:p>
          </p:txBody>
        </p:sp>
      </p:grpSp>
      <p:grpSp>
        <p:nvGrpSpPr>
          <p:cNvPr id="11272" name="组合 1">
            <a:extLst>
              <a:ext uri="{FF2B5EF4-FFF2-40B4-BE49-F238E27FC236}">
                <a16:creationId xmlns:a16="http://schemas.microsoft.com/office/drawing/2014/main" id="{415A49FB-9E9C-4838-8F54-B5674D7C93E4}"/>
              </a:ext>
            </a:extLst>
          </p:cNvPr>
          <p:cNvGrpSpPr>
            <a:grpSpLocks/>
          </p:cNvGrpSpPr>
          <p:nvPr/>
        </p:nvGrpSpPr>
        <p:grpSpPr bwMode="auto">
          <a:xfrm>
            <a:off x="2280753" y="4235545"/>
            <a:ext cx="4806950" cy="1044575"/>
            <a:chOff x="2286000" y="2889056"/>
            <a:chExt cx="4806280" cy="1044000"/>
          </a:xfrm>
        </p:grpSpPr>
        <p:sp>
          <p:nvSpPr>
            <p:cNvPr id="52" name="AutoShape 66">
              <a:extLst>
                <a:ext uri="{FF2B5EF4-FFF2-40B4-BE49-F238E27FC236}">
                  <a16:creationId xmlns:a16="http://schemas.microsoft.com/office/drawing/2014/main" id="{A968EBED-9CC8-4C1D-BCF3-EEF49BF5F977}"/>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53" name="AutoShape 67">
              <a:extLst>
                <a:ext uri="{FF2B5EF4-FFF2-40B4-BE49-F238E27FC236}">
                  <a16:creationId xmlns:a16="http://schemas.microsoft.com/office/drawing/2014/main" id="{3A8F5417-1279-4A60-951A-EDD582FBE690}"/>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latin typeface="Arial" panose="020B0604020202020204" pitchFamily="34" charset="0"/>
              </a:endParaRPr>
            </a:p>
          </p:txBody>
        </p:sp>
        <p:sp>
          <p:nvSpPr>
            <p:cNvPr id="54" name="Text Box 68">
              <a:extLst>
                <a:ext uri="{FF2B5EF4-FFF2-40B4-BE49-F238E27FC236}">
                  <a16:creationId xmlns:a16="http://schemas.microsoft.com/office/drawing/2014/main" id="{94081E7E-90D1-4B00-9DFD-0F9CC799FBAB}"/>
                </a:ext>
              </a:extLst>
            </p:cNvPr>
            <p:cNvSpPr txBox="1">
              <a:spLocks noChangeArrowheads="1"/>
            </p:cNvSpPr>
            <p:nvPr/>
          </p:nvSpPr>
          <p:spPr bwMode="gray">
            <a:xfrm>
              <a:off x="3246222" y="3178973"/>
              <a:ext cx="3846058"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defRPr/>
              </a:pP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区块链在</a:t>
              </a:r>
              <a:r>
                <a:rPr lang="en-US" altLang="zh-CN" sz="2400" b="1" dirty="0" err="1">
                  <a:solidFill>
                    <a:schemeClr val="bg1"/>
                  </a:solidFill>
                  <a:effectLst>
                    <a:outerShdw blurRad="38100" dist="38100" dir="2700000" algn="tl">
                      <a:srgbClr val="000000">
                        <a:alpha val="43137"/>
                      </a:srgbClr>
                    </a:outerShdw>
                  </a:effectLst>
                  <a:latin typeface="Arial" panose="020B0604020202020204" pitchFamily="34" charset="0"/>
                </a:rPr>
                <a:t>IoT</a:t>
              </a:r>
              <a:r>
                <a:rPr lang="zh-CN" altLang="zh-CN" sz="2400" b="1" dirty="0">
                  <a:solidFill>
                    <a:schemeClr val="bg1"/>
                  </a:solidFill>
                  <a:effectLst>
                    <a:outerShdw blurRad="38100" dist="38100" dir="2700000" algn="tl">
                      <a:srgbClr val="000000">
                        <a:alpha val="43137"/>
                      </a:srgbClr>
                    </a:outerShdw>
                  </a:effectLst>
                  <a:latin typeface="Arial" panose="020B0604020202020204" pitchFamily="34" charset="0"/>
                </a:rPr>
                <a:t>安全中的应用</a:t>
              </a:r>
              <a:endParaRPr lang="zh-CN" altLang="en-US" sz="2400" b="1" dirty="0">
                <a:solidFill>
                  <a:schemeClr val="bg1"/>
                </a:solidFill>
                <a:effectLst>
                  <a:outerShdw blurRad="38100" dist="38100" dir="2700000" algn="tl">
                    <a:srgbClr val="000000">
                      <a:alpha val="43137"/>
                    </a:srgbClr>
                  </a:outerShdw>
                </a:effectLst>
                <a:latin typeface="Arial" panose="020B0604020202020204" pitchFamily="34" charset="0"/>
              </a:endParaRPr>
            </a:p>
          </p:txBody>
        </p:sp>
        <p:sp>
          <p:nvSpPr>
            <p:cNvPr id="55" name="Text Box 69">
              <a:extLst>
                <a:ext uri="{FF2B5EF4-FFF2-40B4-BE49-F238E27FC236}">
                  <a16:creationId xmlns:a16="http://schemas.microsoft.com/office/drawing/2014/main" id="{5E123595-BA56-4B80-92EE-17E18202114C}"/>
                </a:ext>
              </a:extLst>
            </p:cNvPr>
            <p:cNvSpPr txBox="1">
              <a:spLocks noChangeArrowheads="1"/>
            </p:cNvSpPr>
            <p:nvPr/>
          </p:nvSpPr>
          <p:spPr bwMode="gray">
            <a:xfrm>
              <a:off x="2504527" y="3178974"/>
              <a:ext cx="612583"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chemeClr val="bg1"/>
                  </a:solidFill>
                  <a:latin typeface="Arial" panose="020B0604020202020204" pitchFamily="34" charset="0"/>
                </a:rPr>
                <a:t>7.3</a:t>
              </a:r>
            </a:p>
          </p:txBody>
        </p:sp>
      </p:grpSp>
      <p:grpSp>
        <p:nvGrpSpPr>
          <p:cNvPr id="11273" name="组合 1">
            <a:extLst>
              <a:ext uri="{FF2B5EF4-FFF2-40B4-BE49-F238E27FC236}">
                <a16:creationId xmlns:a16="http://schemas.microsoft.com/office/drawing/2014/main" id="{568D4C44-9BCC-4354-B6F2-3B04192FDD2C}"/>
              </a:ext>
            </a:extLst>
          </p:cNvPr>
          <p:cNvGrpSpPr>
            <a:grpSpLocks/>
          </p:cNvGrpSpPr>
          <p:nvPr/>
        </p:nvGrpSpPr>
        <p:grpSpPr bwMode="auto">
          <a:xfrm>
            <a:off x="2275682" y="3035310"/>
            <a:ext cx="4725987" cy="1044575"/>
            <a:chOff x="2286000" y="2889056"/>
            <a:chExt cx="4724400" cy="1044000"/>
          </a:xfrm>
        </p:grpSpPr>
        <p:sp>
          <p:nvSpPr>
            <p:cNvPr id="57" name="AutoShape 66">
              <a:extLst>
                <a:ext uri="{FF2B5EF4-FFF2-40B4-BE49-F238E27FC236}">
                  <a16:creationId xmlns:a16="http://schemas.microsoft.com/office/drawing/2014/main" id="{A968EBED-9CC8-4C1D-BCF3-EEF49BF5F977}"/>
                </a:ext>
              </a:extLst>
            </p:cNvPr>
            <p:cNvSpPr>
              <a:spLocks noChangeArrowheads="1"/>
            </p:cNvSpPr>
            <p:nvPr/>
          </p:nvSpPr>
          <p:spPr bwMode="gray">
            <a:xfrm>
              <a:off x="2667000" y="2993129"/>
              <a:ext cx="4343400" cy="792000"/>
            </a:xfrm>
            <a:prstGeom prst="roundRect">
              <a:avLst>
                <a:gd name="adj" fmla="val 16667"/>
              </a:avLst>
            </a:prstGeom>
            <a:solidFill>
              <a:srgbClr val="4F81BD"/>
            </a:solidFill>
            <a:ln w="12700" algn="ctr">
              <a:noFill/>
              <a:round/>
              <a:headEnd/>
              <a:tailEnd/>
            </a:ln>
            <a:effectLst>
              <a:outerShdw dist="99190" dir="238833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solidFill>
                  <a:srgbClr val="FFFF00"/>
                </a:solidFill>
                <a:latin typeface="Arial" panose="020B0604020202020204" pitchFamily="34" charset="0"/>
              </a:endParaRPr>
            </a:p>
          </p:txBody>
        </p:sp>
        <p:sp>
          <p:nvSpPr>
            <p:cNvPr id="58" name="AutoShape 67">
              <a:extLst>
                <a:ext uri="{FF2B5EF4-FFF2-40B4-BE49-F238E27FC236}">
                  <a16:creationId xmlns:a16="http://schemas.microsoft.com/office/drawing/2014/main" id="{3A8F5417-1279-4A60-951A-EDD582FBE690}"/>
                </a:ext>
              </a:extLst>
            </p:cNvPr>
            <p:cNvSpPr>
              <a:spLocks noChangeAspect="1" noChangeArrowheads="1"/>
            </p:cNvSpPr>
            <p:nvPr/>
          </p:nvSpPr>
          <p:spPr bwMode="gray">
            <a:xfrm>
              <a:off x="2286000" y="2889056"/>
              <a:ext cx="1044000" cy="1044000"/>
            </a:xfrm>
            <a:prstGeom prst="diamond">
              <a:avLst/>
            </a:prstGeom>
            <a:solidFill>
              <a:srgbClr val="578BC9"/>
            </a:solidFill>
            <a:ln w="25400" algn="ctr">
              <a:solidFill>
                <a:schemeClr val="bg1"/>
              </a:solidFill>
              <a:miter lim="800000"/>
              <a:headEnd/>
              <a:tailEnd/>
            </a:ln>
            <a:effectLst>
              <a:outerShdw dist="63500" dir="2212194" algn="ctr" rotWithShape="0">
                <a:srgbClr val="333333">
                  <a:alpha val="50000"/>
                </a:srgbClr>
              </a:outerShdw>
            </a:effectLst>
            <a:scene3d>
              <a:camera prst="orthographicFront"/>
              <a:lightRig rig="threePt" dir="t"/>
            </a:scene3d>
            <a:sp3d>
              <a:bevelT/>
            </a:sp3d>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defRPr/>
              </a:pPr>
              <a:endParaRPr lang="zh-CN" altLang="en-US" sz="1800" b="1">
                <a:solidFill>
                  <a:srgbClr val="FFFF00"/>
                </a:solidFill>
                <a:latin typeface="Arial" panose="020B0604020202020204" pitchFamily="34" charset="0"/>
              </a:endParaRPr>
            </a:p>
          </p:txBody>
        </p:sp>
        <p:sp>
          <p:nvSpPr>
            <p:cNvPr id="59" name="Text Box 68">
              <a:extLst>
                <a:ext uri="{FF2B5EF4-FFF2-40B4-BE49-F238E27FC236}">
                  <a16:creationId xmlns:a16="http://schemas.microsoft.com/office/drawing/2014/main" id="{94081E7E-90D1-4B00-9DFD-0F9CC799FBAB}"/>
                </a:ext>
              </a:extLst>
            </p:cNvPr>
            <p:cNvSpPr txBox="1">
              <a:spLocks noChangeArrowheads="1"/>
            </p:cNvSpPr>
            <p:nvPr/>
          </p:nvSpPr>
          <p:spPr bwMode="gray">
            <a:xfrm>
              <a:off x="3246222" y="3178973"/>
              <a:ext cx="3620756"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defRPr/>
              </a:pPr>
              <a:r>
                <a:rPr lang="zh-CN" altLang="zh-CN" sz="2400" b="1" dirty="0">
                  <a:solidFill>
                    <a:srgbClr val="FFFF00"/>
                  </a:solidFill>
                  <a:effectLst>
                    <a:outerShdw blurRad="38100" dist="38100" dir="2700000" algn="tl">
                      <a:srgbClr val="000000">
                        <a:alpha val="43137"/>
                      </a:srgbClr>
                    </a:outerShdw>
                  </a:effectLst>
                  <a:latin typeface="Arial" panose="020B0604020202020204" pitchFamily="34" charset="0"/>
                </a:rPr>
                <a:t>区块链</a:t>
              </a:r>
              <a:r>
                <a:rPr lang="zh-CN" altLang="en-US" sz="2400" b="1" dirty="0">
                  <a:solidFill>
                    <a:srgbClr val="FFFF00"/>
                  </a:solidFill>
                  <a:effectLst>
                    <a:outerShdw blurRad="38100" dist="38100" dir="2700000" algn="tl">
                      <a:srgbClr val="000000">
                        <a:alpha val="43137"/>
                      </a:srgbClr>
                    </a:outerShdw>
                  </a:effectLst>
                  <a:latin typeface="Arial" panose="020B0604020202020204" pitchFamily="34" charset="0"/>
                </a:rPr>
                <a:t>基本原理</a:t>
              </a:r>
            </a:p>
          </p:txBody>
        </p:sp>
        <p:sp>
          <p:nvSpPr>
            <p:cNvPr id="60" name="Text Box 69">
              <a:extLst>
                <a:ext uri="{FF2B5EF4-FFF2-40B4-BE49-F238E27FC236}">
                  <a16:creationId xmlns:a16="http://schemas.microsoft.com/office/drawing/2014/main" id="{5E123595-BA56-4B80-92EE-17E18202114C}"/>
                </a:ext>
              </a:extLst>
            </p:cNvPr>
            <p:cNvSpPr txBox="1">
              <a:spLocks noChangeArrowheads="1"/>
            </p:cNvSpPr>
            <p:nvPr/>
          </p:nvSpPr>
          <p:spPr bwMode="gray">
            <a:xfrm>
              <a:off x="2504527" y="3178974"/>
              <a:ext cx="612583" cy="461411"/>
            </a:xfrm>
            <a:prstGeom prst="rect">
              <a:avLst/>
            </a:prstGeom>
            <a:noFill/>
            <a:ln>
              <a:noFill/>
            </a:ln>
            <a:effectLst/>
            <a:scene3d>
              <a:camera prst="orthographicFront"/>
              <a:lightRig rig="threePt" dir="t"/>
            </a:scene3d>
            <a:sp3d>
              <a:bevelT/>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Tx/>
                <a:buNone/>
                <a:defRPr/>
              </a:pPr>
              <a:r>
                <a:rPr lang="en-US" altLang="zh-CN" sz="2400" b="1" dirty="0">
                  <a:solidFill>
                    <a:srgbClr val="FFFF00"/>
                  </a:solidFill>
                  <a:latin typeface="Arial" panose="020B0604020202020204" pitchFamily="34" charset="0"/>
                </a:rPr>
                <a:t>7.2</a:t>
              </a:r>
            </a:p>
          </p:txBody>
        </p:sp>
      </p:grpSp>
      <p:sp>
        <p:nvSpPr>
          <p:cNvPr id="43" name="灯片编号占位符 11">
            <a:extLst>
              <a:ext uri="{FF2B5EF4-FFF2-40B4-BE49-F238E27FC236}">
                <a16:creationId xmlns:a16="http://schemas.microsoft.com/office/drawing/2014/main" id="{44E6AED2-9A05-40CF-B517-693FA6A61258}"/>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41</a:t>
            </a:fld>
            <a:endParaRPr lang="zh-CN" altLang="en-US" sz="1800" dirty="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20703059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灯片编号占位符 4">
            <a:extLst>
              <a:ext uri="{FF2B5EF4-FFF2-40B4-BE49-F238E27FC236}">
                <a16:creationId xmlns:a16="http://schemas.microsoft.com/office/drawing/2014/main" id="{35EEA87D-893D-432E-9698-603E94EDB4B7}"/>
              </a:ext>
            </a:extLst>
          </p:cNvPr>
          <p:cNvSpPr>
            <a:spLocks noGrp="1"/>
          </p:cNvSpPr>
          <p:nvPr>
            <p:ph type="sldNum" sz="quarter" idx="12"/>
          </p:nvPr>
        </p:nvSpPr>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557213" indent="-214313">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857250" indent="-17145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200150" indent="-17145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1543050" indent="-17145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000250" indent="-17145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457450" indent="-17145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2914650" indent="-17145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371850" indent="-17145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 typeface="Arial" panose="020B0604020202020204" pitchFamily="34" charset="0"/>
              <a:buNone/>
            </a:pPr>
            <a:fld id="{FA8ADB46-DDC6-4A7A-BF04-930C8101191A}" type="slidenum">
              <a:rPr lang="zh-CN" altLang="en-US" sz="800">
                <a:solidFill>
                  <a:srgbClr val="898989"/>
                </a:solidFill>
                <a:latin typeface="Arial" panose="020B0604020202020204" pitchFamily="34" charset="0"/>
                <a:ea typeface="宋体" panose="02010600030101010101" pitchFamily="2" charset="-122"/>
                <a:cs typeface="Arial" panose="020B0604020202020204" pitchFamily="34" charset="0"/>
              </a:rPr>
              <a:pPr>
                <a:spcBef>
                  <a:spcPct val="0"/>
                </a:spcBef>
                <a:buFont typeface="Arial" panose="020B0604020202020204" pitchFamily="34" charset="0"/>
                <a:buNone/>
              </a:pPr>
              <a:t>42</a:t>
            </a:fld>
            <a:endParaRPr lang="zh-CN" altLang="en-US" sz="1300">
              <a:latin typeface="Arial" panose="020B0604020202020204" pitchFamily="34" charset="0"/>
              <a:ea typeface="宋体" panose="02010600030101010101" pitchFamily="2" charset="-122"/>
              <a:cs typeface="Arial" panose="020B0604020202020204" pitchFamily="34" charset="0"/>
            </a:endParaRPr>
          </a:p>
        </p:txBody>
      </p:sp>
      <p:sp>
        <p:nvSpPr>
          <p:cNvPr id="55301" name="矩形 9">
            <a:extLst>
              <a:ext uri="{FF2B5EF4-FFF2-40B4-BE49-F238E27FC236}">
                <a16:creationId xmlns:a16="http://schemas.microsoft.com/office/drawing/2014/main" id="{3FB1548C-D080-4F75-873F-EAD465E3FB20}"/>
              </a:ext>
            </a:extLst>
          </p:cNvPr>
          <p:cNvSpPr>
            <a:spLocks noChangeArrowheads="1"/>
          </p:cNvSpPr>
          <p:nvPr/>
        </p:nvSpPr>
        <p:spPr bwMode="auto">
          <a:xfrm>
            <a:off x="1870075" y="1806575"/>
            <a:ext cx="5403850" cy="830263"/>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 typeface="Arial" panose="020B0604020202020204" pitchFamily="34" charset="0"/>
              <a:buNone/>
              <a:defRPr/>
            </a:pPr>
            <a:r>
              <a:rPr lang="zh-CN" altLang="en-US" sz="2400" dirty="0">
                <a:solidFill>
                  <a:srgbClr val="333333"/>
                </a:solidFill>
                <a:latin typeface="+mn-ea"/>
                <a:ea typeface="+mn-ea"/>
              </a:rPr>
              <a:t>为了进一步弄懂区块链技术，我们以比特币为例，讲一讲比特币交易的流程。</a:t>
            </a:r>
            <a:endParaRPr lang="en-US" altLang="zh-CN" sz="2400" dirty="0">
              <a:solidFill>
                <a:srgbClr val="333333"/>
              </a:solidFill>
              <a:latin typeface="+mn-ea"/>
              <a:ea typeface="+mn-ea"/>
              <a:sym typeface="微软雅黑" panose="020B0503020204020204" pitchFamily="34" charset="-122"/>
            </a:endParaRPr>
          </a:p>
        </p:txBody>
      </p:sp>
      <p:sp>
        <p:nvSpPr>
          <p:cNvPr id="7" name="Rectangle 2">
            <a:extLst>
              <a:ext uri="{FF2B5EF4-FFF2-40B4-BE49-F238E27FC236}">
                <a16:creationId xmlns:a16="http://schemas.microsoft.com/office/drawing/2014/main" id="{2F81B2A2-3497-41FC-BDE9-28E088ECFF7F}"/>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dirty="0"/>
              <a:t>区块链基本原理</a:t>
            </a:r>
            <a:endParaRPr lang="zh-CN" altLang="en-US" sz="2800" dirty="0">
              <a:solidFill>
                <a:schemeClr val="bg1"/>
              </a:solidFill>
              <a:cs typeface="+mj-cs"/>
            </a:endParaRPr>
          </a:p>
        </p:txBody>
      </p:sp>
      <p:pic>
        <p:nvPicPr>
          <p:cNvPr id="151557" name="图片 1">
            <a:extLst>
              <a:ext uri="{FF2B5EF4-FFF2-40B4-BE49-F238E27FC236}">
                <a16:creationId xmlns:a16="http://schemas.microsoft.com/office/drawing/2014/main" id="{B4581082-F9CE-413E-9F50-3663EFDE946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046413" y="3213100"/>
            <a:ext cx="3028950" cy="276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49">
            <a:extLst>
              <a:ext uri="{FF2B5EF4-FFF2-40B4-BE49-F238E27FC236}">
                <a16:creationId xmlns:a16="http://schemas.microsoft.com/office/drawing/2014/main" id="{43662D44-CD23-4355-A9D6-3C1ABF0B1C5D}"/>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8" name="灯片编号占位符 11">
            <a:extLst>
              <a:ext uri="{FF2B5EF4-FFF2-40B4-BE49-F238E27FC236}">
                <a16:creationId xmlns:a16="http://schemas.microsoft.com/office/drawing/2014/main" id="{3509E0D3-3E47-438B-8423-67308EF5F421}"/>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42</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2" name="矩形 6">
            <a:extLst>
              <a:ext uri="{FF2B5EF4-FFF2-40B4-BE49-F238E27FC236}">
                <a16:creationId xmlns:a16="http://schemas.microsoft.com/office/drawing/2014/main" id="{4827C23F-93A2-4809-80B4-565F50881E28}"/>
              </a:ext>
            </a:extLst>
          </p:cNvPr>
          <p:cNvSpPr>
            <a:spLocks noChangeArrowheads="1"/>
          </p:cNvSpPr>
          <p:nvPr/>
        </p:nvSpPr>
        <p:spPr bwMode="auto">
          <a:xfrm>
            <a:off x="3059113" y="3743325"/>
            <a:ext cx="817562" cy="460375"/>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 typeface="Arial" panose="020B0604020202020204" pitchFamily="34" charset="0"/>
              <a:buNone/>
              <a:defRPr/>
            </a:pPr>
            <a:r>
              <a:rPr lang="en-US" altLang="zh-CN" sz="2400" dirty="0">
                <a:solidFill>
                  <a:srgbClr val="333333"/>
                </a:solidFill>
                <a:latin typeface="+mn-ea"/>
                <a:ea typeface="+mn-ea"/>
              </a:rPr>
              <a:t>Bob</a:t>
            </a:r>
            <a:endParaRPr lang="zh-CN" altLang="en-US" sz="2400" dirty="0">
              <a:solidFill>
                <a:srgbClr val="333333"/>
              </a:solidFill>
              <a:latin typeface="+mn-ea"/>
              <a:ea typeface="+mn-ea"/>
            </a:endParaRPr>
          </a:p>
        </p:txBody>
      </p:sp>
      <p:sp>
        <p:nvSpPr>
          <p:cNvPr id="7" name="Rectangle 2">
            <a:extLst>
              <a:ext uri="{FF2B5EF4-FFF2-40B4-BE49-F238E27FC236}">
                <a16:creationId xmlns:a16="http://schemas.microsoft.com/office/drawing/2014/main" id="{922B196F-89EC-401F-AE7B-A70029AAFA42}"/>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pic>
        <p:nvPicPr>
          <p:cNvPr id="152580" name="图片 2">
            <a:extLst>
              <a:ext uri="{FF2B5EF4-FFF2-40B4-BE49-F238E27FC236}">
                <a16:creationId xmlns:a16="http://schemas.microsoft.com/office/drawing/2014/main" id="{8BB5424B-1230-40A4-B839-CDFAF6C5E12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43213" y="2449513"/>
            <a:ext cx="13906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2581" name="组合 5">
            <a:extLst>
              <a:ext uri="{FF2B5EF4-FFF2-40B4-BE49-F238E27FC236}">
                <a16:creationId xmlns:a16="http://schemas.microsoft.com/office/drawing/2014/main" id="{1AC291DF-35D4-44D4-BD78-3B7C6E363078}"/>
              </a:ext>
            </a:extLst>
          </p:cNvPr>
          <p:cNvGrpSpPr>
            <a:grpSpLocks/>
          </p:cNvGrpSpPr>
          <p:nvPr/>
        </p:nvGrpSpPr>
        <p:grpSpPr bwMode="auto">
          <a:xfrm>
            <a:off x="5076825" y="2349500"/>
            <a:ext cx="669925" cy="1400175"/>
            <a:chOff x="2771800" y="2980511"/>
            <a:chExt cx="671428" cy="1400260"/>
          </a:xfrm>
        </p:grpSpPr>
        <p:pic>
          <p:nvPicPr>
            <p:cNvPr id="152584" name="图片 3">
              <a:extLst>
                <a:ext uri="{FF2B5EF4-FFF2-40B4-BE49-F238E27FC236}">
                  <a16:creationId xmlns:a16="http://schemas.microsoft.com/office/drawing/2014/main" id="{35EB2911-73BF-4D0F-8785-2A704EEE587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71800" y="2980511"/>
              <a:ext cx="552381" cy="1295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2585" name="图片 4">
              <a:extLst>
                <a:ext uri="{FF2B5EF4-FFF2-40B4-BE49-F238E27FC236}">
                  <a16:creationId xmlns:a16="http://schemas.microsoft.com/office/drawing/2014/main" id="{DCD9CFD0-07E3-4621-8A33-6F553AB0A4D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205133" y="4104581"/>
              <a:ext cx="238095" cy="276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4" name="矩形 6">
            <a:extLst>
              <a:ext uri="{FF2B5EF4-FFF2-40B4-BE49-F238E27FC236}">
                <a16:creationId xmlns:a16="http://schemas.microsoft.com/office/drawing/2014/main" id="{146F761C-4BB8-4A05-875D-EE3CC56CDCCA}"/>
              </a:ext>
            </a:extLst>
          </p:cNvPr>
          <p:cNvSpPr>
            <a:spLocks noChangeArrowheads="1"/>
          </p:cNvSpPr>
          <p:nvPr/>
        </p:nvSpPr>
        <p:spPr bwMode="auto">
          <a:xfrm>
            <a:off x="5018088" y="3743325"/>
            <a:ext cx="922337" cy="460375"/>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 typeface="Arial" panose="020B0604020202020204" pitchFamily="34" charset="0"/>
              <a:buNone/>
              <a:defRPr/>
            </a:pPr>
            <a:r>
              <a:rPr lang="en-US" altLang="zh-CN" sz="2400" dirty="0">
                <a:solidFill>
                  <a:srgbClr val="333333"/>
                </a:solidFill>
                <a:latin typeface="+mn-ea"/>
                <a:ea typeface="+mn-ea"/>
              </a:rPr>
              <a:t>Alice</a:t>
            </a:r>
            <a:endParaRPr lang="zh-CN" altLang="en-US" sz="2400" dirty="0">
              <a:solidFill>
                <a:srgbClr val="333333"/>
              </a:solidFill>
              <a:latin typeface="+mn-ea"/>
              <a:ea typeface="+mn-ea"/>
            </a:endParaRPr>
          </a:p>
        </p:txBody>
      </p:sp>
      <p:sp>
        <p:nvSpPr>
          <p:cNvPr id="16" name="矩形 6">
            <a:extLst>
              <a:ext uri="{FF2B5EF4-FFF2-40B4-BE49-F238E27FC236}">
                <a16:creationId xmlns:a16="http://schemas.microsoft.com/office/drawing/2014/main" id="{1E53AC8E-35EC-4A08-B5CE-5420A7E79ECA}"/>
              </a:ext>
            </a:extLst>
          </p:cNvPr>
          <p:cNvSpPr>
            <a:spLocks noChangeArrowheads="1"/>
          </p:cNvSpPr>
          <p:nvPr/>
        </p:nvSpPr>
        <p:spPr bwMode="auto">
          <a:xfrm>
            <a:off x="2051050" y="4624388"/>
            <a:ext cx="5137150" cy="46196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 typeface="Arial" panose="020B0604020202020204" pitchFamily="34" charset="0"/>
              <a:buNone/>
              <a:defRPr/>
            </a:pPr>
            <a:r>
              <a:rPr lang="zh-CN" altLang="en-US" sz="2400" dirty="0">
                <a:solidFill>
                  <a:srgbClr val="333333"/>
                </a:solidFill>
                <a:latin typeface="+mn-ea"/>
                <a:ea typeface="+mn-ea"/>
              </a:rPr>
              <a:t>我们假设</a:t>
            </a:r>
            <a:r>
              <a:rPr lang="en-US" altLang="zh-CN" sz="2400" dirty="0">
                <a:solidFill>
                  <a:srgbClr val="333333"/>
                </a:solidFill>
                <a:latin typeface="+mn-ea"/>
                <a:ea typeface="+mn-ea"/>
              </a:rPr>
              <a:t>Bob</a:t>
            </a:r>
            <a:r>
              <a:rPr lang="zh-CN" altLang="en-US" sz="2400" dirty="0">
                <a:solidFill>
                  <a:srgbClr val="333333"/>
                </a:solidFill>
                <a:latin typeface="+mn-ea"/>
                <a:ea typeface="+mn-ea"/>
              </a:rPr>
              <a:t>想要转一笔钱给</a:t>
            </a:r>
            <a:r>
              <a:rPr lang="en-US" altLang="zh-CN" sz="2400" dirty="0">
                <a:solidFill>
                  <a:srgbClr val="333333"/>
                </a:solidFill>
                <a:latin typeface="+mn-ea"/>
                <a:ea typeface="+mn-ea"/>
              </a:rPr>
              <a:t>Alice</a:t>
            </a:r>
            <a:r>
              <a:rPr lang="zh-CN" altLang="en-US" sz="2400" dirty="0">
                <a:solidFill>
                  <a:srgbClr val="333333"/>
                </a:solidFill>
                <a:latin typeface="+mn-ea"/>
                <a:ea typeface="+mn-ea"/>
              </a:rPr>
              <a:t>。</a:t>
            </a:r>
          </a:p>
        </p:txBody>
      </p:sp>
      <p:sp>
        <p:nvSpPr>
          <p:cNvPr id="11" name="TextBox 49">
            <a:extLst>
              <a:ext uri="{FF2B5EF4-FFF2-40B4-BE49-F238E27FC236}">
                <a16:creationId xmlns:a16="http://schemas.microsoft.com/office/drawing/2014/main" id="{A5B5189F-E212-4763-BA8D-8A6BFB291C02}"/>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12" name="灯片编号占位符 11">
            <a:extLst>
              <a:ext uri="{FF2B5EF4-FFF2-40B4-BE49-F238E27FC236}">
                <a16:creationId xmlns:a16="http://schemas.microsoft.com/office/drawing/2014/main" id="{3B7168D5-D463-4FCC-9F2A-7691FC216CA6}"/>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43</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A0FB62D9-08AF-4A59-8A01-1723472F4FC8}"/>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59C0B1E8-3102-41EB-AE93-68D1DBCE2E9C}"/>
              </a:ext>
            </a:extLst>
          </p:cNvPr>
          <p:cNvSpPr/>
          <p:nvPr/>
        </p:nvSpPr>
        <p:spPr>
          <a:xfrm>
            <a:off x="1476375" y="1628775"/>
            <a:ext cx="6119813" cy="1570038"/>
          </a:xfrm>
          <a:prstGeom prst="rect">
            <a:avLst/>
          </a:prstGeom>
        </p:spPr>
        <p:txBody>
          <a:bodyPr>
            <a:spAutoFit/>
          </a:bodyPr>
          <a:lstStyle/>
          <a:p>
            <a:pPr marL="180000" indent="-180000" eaLnBrk="1" hangingPunct="1">
              <a:buFont typeface="Arial" panose="020B0604020202020204" pitchFamily="34" charset="0"/>
              <a:buChar char="•"/>
              <a:defRPr/>
            </a:pPr>
            <a:r>
              <a:rPr lang="zh-CN" altLang="en-US" sz="2400" dirty="0">
                <a:solidFill>
                  <a:srgbClr val="333333"/>
                </a:solidFill>
                <a:latin typeface="+mn-ea"/>
                <a:ea typeface="+mn-ea"/>
              </a:rPr>
              <a:t>那么</a:t>
            </a:r>
            <a:r>
              <a:rPr lang="en-US" altLang="zh-CN" sz="2400" dirty="0">
                <a:solidFill>
                  <a:srgbClr val="333333"/>
                </a:solidFill>
                <a:latin typeface="+mn-ea"/>
                <a:ea typeface="+mn-ea"/>
              </a:rPr>
              <a:t>Bob</a:t>
            </a:r>
            <a:r>
              <a:rPr lang="zh-CN" altLang="en-US" sz="2400" dirty="0">
                <a:solidFill>
                  <a:srgbClr val="333333"/>
                </a:solidFill>
                <a:latin typeface="+mn-ea"/>
                <a:ea typeface="+mn-ea"/>
              </a:rPr>
              <a:t>和</a:t>
            </a:r>
            <a:r>
              <a:rPr lang="en-US" altLang="zh-CN" sz="2400" dirty="0">
                <a:solidFill>
                  <a:srgbClr val="333333"/>
                </a:solidFill>
                <a:latin typeface="+mn-ea"/>
                <a:ea typeface="+mn-ea"/>
              </a:rPr>
              <a:t>Alice</a:t>
            </a:r>
            <a:r>
              <a:rPr lang="zh-CN" altLang="en-US" sz="2400" dirty="0">
                <a:solidFill>
                  <a:srgbClr val="333333"/>
                </a:solidFill>
                <a:latin typeface="+mn-ea"/>
                <a:ea typeface="+mn-ea"/>
              </a:rPr>
              <a:t>首先需要拥有自己的账户，区块链的</a:t>
            </a:r>
            <a:r>
              <a:rPr lang="zh-CN" altLang="en-US" sz="2400" b="1" dirty="0">
                <a:solidFill>
                  <a:srgbClr val="FF0000"/>
                </a:solidFill>
                <a:latin typeface="+mn-ea"/>
                <a:ea typeface="+mn-ea"/>
              </a:rPr>
              <a:t>账户其实就是一串地址</a:t>
            </a:r>
            <a:r>
              <a:rPr lang="zh-CN" altLang="en-US" sz="2400" dirty="0">
                <a:solidFill>
                  <a:srgbClr val="333333"/>
                </a:solidFill>
                <a:latin typeface="+mn-ea"/>
                <a:ea typeface="+mn-ea"/>
              </a:rPr>
              <a:t>，转账是把比特币从</a:t>
            </a:r>
            <a:r>
              <a:rPr lang="zh-CN" altLang="en-US" sz="2400" b="1" dirty="0">
                <a:solidFill>
                  <a:srgbClr val="FF0000"/>
                </a:solidFill>
                <a:latin typeface="+mn-ea"/>
                <a:ea typeface="+mn-ea"/>
              </a:rPr>
              <a:t>一个地址转移到另一个地址</a:t>
            </a:r>
            <a:r>
              <a:rPr lang="zh-CN" altLang="en-US" sz="2400" dirty="0">
                <a:solidFill>
                  <a:srgbClr val="333333"/>
                </a:solidFill>
                <a:latin typeface="+mn-ea"/>
                <a:ea typeface="+mn-ea"/>
              </a:rPr>
              <a:t>。</a:t>
            </a:r>
            <a:endParaRPr lang="en-US" altLang="zh-CN" sz="2400" dirty="0">
              <a:solidFill>
                <a:srgbClr val="333333"/>
              </a:solidFill>
              <a:latin typeface="+mn-ea"/>
              <a:ea typeface="+mn-ea"/>
            </a:endParaRPr>
          </a:p>
          <a:p>
            <a:pPr marL="180000" indent="-180000" eaLnBrk="1" hangingPunct="1">
              <a:buFont typeface="Arial" panose="020B0604020202020204" pitchFamily="34" charset="0"/>
              <a:buChar char="•"/>
              <a:defRPr/>
            </a:pPr>
            <a:r>
              <a:rPr lang="en-US" altLang="zh-CN" sz="2400" dirty="0">
                <a:solidFill>
                  <a:srgbClr val="333333"/>
                </a:solidFill>
                <a:latin typeface="+mn-ea"/>
                <a:ea typeface="+mn-ea"/>
              </a:rPr>
              <a:t>Bob</a:t>
            </a:r>
            <a:r>
              <a:rPr lang="zh-CN" altLang="en-US" sz="2400" dirty="0">
                <a:solidFill>
                  <a:srgbClr val="333333"/>
                </a:solidFill>
                <a:latin typeface="+mn-ea"/>
                <a:ea typeface="+mn-ea"/>
              </a:rPr>
              <a:t>和</a:t>
            </a:r>
            <a:r>
              <a:rPr lang="en-US" altLang="zh-CN" sz="2400" dirty="0">
                <a:solidFill>
                  <a:srgbClr val="333333"/>
                </a:solidFill>
                <a:latin typeface="+mn-ea"/>
                <a:ea typeface="+mn-ea"/>
              </a:rPr>
              <a:t>Alice</a:t>
            </a:r>
            <a:r>
              <a:rPr lang="zh-CN" altLang="en-US" sz="2400" dirty="0">
                <a:solidFill>
                  <a:srgbClr val="333333"/>
                </a:solidFill>
                <a:latin typeface="+mn-ea"/>
                <a:ea typeface="+mn-ea"/>
              </a:rPr>
              <a:t>的地址可能长下面这样</a:t>
            </a:r>
          </a:p>
        </p:txBody>
      </p:sp>
      <p:pic>
        <p:nvPicPr>
          <p:cNvPr id="153604" name="图片 7">
            <a:extLst>
              <a:ext uri="{FF2B5EF4-FFF2-40B4-BE49-F238E27FC236}">
                <a16:creationId xmlns:a16="http://schemas.microsoft.com/office/drawing/2014/main" id="{585AA851-8335-42A7-8EC2-6E47E35FFE9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92275" y="3856038"/>
            <a:ext cx="13906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3605" name="组合 8">
            <a:extLst>
              <a:ext uri="{FF2B5EF4-FFF2-40B4-BE49-F238E27FC236}">
                <a16:creationId xmlns:a16="http://schemas.microsoft.com/office/drawing/2014/main" id="{9E576647-19E7-4D6E-BE3E-76EC2DCA6BF2}"/>
              </a:ext>
            </a:extLst>
          </p:cNvPr>
          <p:cNvGrpSpPr>
            <a:grpSpLocks/>
          </p:cNvGrpSpPr>
          <p:nvPr/>
        </p:nvGrpSpPr>
        <p:grpSpPr bwMode="auto">
          <a:xfrm>
            <a:off x="6372225" y="3756025"/>
            <a:ext cx="671513" cy="1400175"/>
            <a:chOff x="2771800" y="2980511"/>
            <a:chExt cx="671428" cy="1400260"/>
          </a:xfrm>
        </p:grpSpPr>
        <p:pic>
          <p:nvPicPr>
            <p:cNvPr id="153608" name="图片 9">
              <a:extLst>
                <a:ext uri="{FF2B5EF4-FFF2-40B4-BE49-F238E27FC236}">
                  <a16:creationId xmlns:a16="http://schemas.microsoft.com/office/drawing/2014/main" id="{44759166-22C0-4A6E-8B1E-EA9745AB305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71800" y="2980511"/>
              <a:ext cx="552381" cy="1295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09" name="图片 10">
              <a:extLst>
                <a:ext uri="{FF2B5EF4-FFF2-40B4-BE49-F238E27FC236}">
                  <a16:creationId xmlns:a16="http://schemas.microsoft.com/office/drawing/2014/main" id="{84445535-658F-48F7-AB20-C60240E199F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205133" y="4104581"/>
              <a:ext cx="238095" cy="276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2" name="矩形 11">
            <a:extLst>
              <a:ext uri="{FF2B5EF4-FFF2-40B4-BE49-F238E27FC236}">
                <a16:creationId xmlns:a16="http://schemas.microsoft.com/office/drawing/2014/main" id="{E59286F6-4A4D-47E8-9643-16B2ED99BEEC}"/>
              </a:ext>
            </a:extLst>
          </p:cNvPr>
          <p:cNvSpPr/>
          <p:nvPr/>
        </p:nvSpPr>
        <p:spPr>
          <a:xfrm>
            <a:off x="900113" y="5319713"/>
            <a:ext cx="3671887" cy="461962"/>
          </a:xfrm>
          <a:prstGeom prst="rect">
            <a:avLst/>
          </a:prstGeom>
        </p:spPr>
        <p:txBody>
          <a:bodyPr>
            <a:spAutoFit/>
          </a:bodyPr>
          <a:lstStyle/>
          <a:p>
            <a:pPr eaLnBrk="1" hangingPunct="1">
              <a:defRPr/>
            </a:pPr>
            <a:r>
              <a:rPr lang="zh-CN" altLang="en-US" sz="2400" dirty="0"/>
              <a:t>地址：</a:t>
            </a:r>
            <a:r>
              <a:rPr lang="en-US" altLang="zh-CN" sz="2400" dirty="0"/>
              <a:t>2A39CBa2390FDe</a:t>
            </a:r>
            <a:endParaRPr lang="zh-CN" altLang="en-US" sz="2400" dirty="0">
              <a:solidFill>
                <a:srgbClr val="333333"/>
              </a:solidFill>
              <a:latin typeface="+mn-ea"/>
              <a:ea typeface="+mn-ea"/>
            </a:endParaRPr>
          </a:p>
        </p:txBody>
      </p:sp>
      <p:sp>
        <p:nvSpPr>
          <p:cNvPr id="13" name="矩形 12">
            <a:extLst>
              <a:ext uri="{FF2B5EF4-FFF2-40B4-BE49-F238E27FC236}">
                <a16:creationId xmlns:a16="http://schemas.microsoft.com/office/drawing/2014/main" id="{882DD3C0-D1A3-483E-8E9E-6C326F68F51E}"/>
              </a:ext>
            </a:extLst>
          </p:cNvPr>
          <p:cNvSpPr/>
          <p:nvPr/>
        </p:nvSpPr>
        <p:spPr>
          <a:xfrm>
            <a:off x="4811713" y="5272088"/>
            <a:ext cx="3673475" cy="460375"/>
          </a:xfrm>
          <a:prstGeom prst="rect">
            <a:avLst/>
          </a:prstGeom>
        </p:spPr>
        <p:txBody>
          <a:bodyPr>
            <a:spAutoFit/>
          </a:bodyPr>
          <a:lstStyle/>
          <a:p>
            <a:pPr eaLnBrk="1" hangingPunct="1">
              <a:defRPr/>
            </a:pPr>
            <a:r>
              <a:rPr lang="zh-CN" altLang="en-US" sz="2400" dirty="0"/>
              <a:t>地址：</a:t>
            </a:r>
            <a:r>
              <a:rPr lang="en-US" altLang="zh-CN" sz="2400" dirty="0"/>
              <a:t>AAC9CBa239aFcc</a:t>
            </a:r>
            <a:endParaRPr lang="zh-CN" altLang="en-US" sz="2400" dirty="0">
              <a:solidFill>
                <a:srgbClr val="333333"/>
              </a:solidFill>
              <a:latin typeface="+mn-ea"/>
              <a:ea typeface="+mn-ea"/>
            </a:endParaRPr>
          </a:p>
        </p:txBody>
      </p:sp>
      <p:sp>
        <p:nvSpPr>
          <p:cNvPr id="10" name="TextBox 49">
            <a:extLst>
              <a:ext uri="{FF2B5EF4-FFF2-40B4-BE49-F238E27FC236}">
                <a16:creationId xmlns:a16="http://schemas.microsoft.com/office/drawing/2014/main" id="{47A6270E-E6B1-4B51-B538-81E5F12CE839}"/>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11" name="灯片编号占位符 11">
            <a:extLst>
              <a:ext uri="{FF2B5EF4-FFF2-40B4-BE49-F238E27FC236}">
                <a16:creationId xmlns:a16="http://schemas.microsoft.com/office/drawing/2014/main" id="{501828AC-91B8-4A9B-AA0B-E78546CB2F9B}"/>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44</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7F4DC9C4-60EA-4029-B370-AEDC4C34A87B}"/>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5D1161B9-163A-4A96-BC4C-2E01813DCD2A}"/>
              </a:ext>
            </a:extLst>
          </p:cNvPr>
          <p:cNvSpPr/>
          <p:nvPr/>
        </p:nvSpPr>
        <p:spPr>
          <a:xfrm>
            <a:off x="908050" y="1639094"/>
            <a:ext cx="7777162" cy="2308225"/>
          </a:xfrm>
          <a:prstGeom prst="rect">
            <a:avLst/>
          </a:prstGeom>
        </p:spPr>
        <p:txBody>
          <a:bodyPr>
            <a:spAutoFit/>
          </a:bodyPr>
          <a:lstStyle/>
          <a:p>
            <a:pPr eaLnBrk="1" hangingPunct="1">
              <a:defRPr/>
            </a:pPr>
            <a:r>
              <a:rPr lang="zh-CN" altLang="en-US" sz="2400" dirty="0">
                <a:solidFill>
                  <a:srgbClr val="333333"/>
                </a:solidFill>
                <a:latin typeface="+mn-ea"/>
                <a:ea typeface="+mn-ea"/>
              </a:rPr>
              <a:t>那么</a:t>
            </a:r>
            <a:r>
              <a:rPr lang="en-US" altLang="zh-CN" sz="2400" dirty="0">
                <a:solidFill>
                  <a:srgbClr val="333333"/>
                </a:solidFill>
                <a:latin typeface="+mn-ea"/>
                <a:ea typeface="+mn-ea"/>
              </a:rPr>
              <a:t>Bob</a:t>
            </a:r>
            <a:r>
              <a:rPr lang="zh-CN" altLang="en-US" sz="2400" dirty="0">
                <a:solidFill>
                  <a:srgbClr val="333333"/>
                </a:solidFill>
                <a:latin typeface="+mn-ea"/>
                <a:ea typeface="+mn-ea"/>
              </a:rPr>
              <a:t>怎么证明这个地址账户是他的呢？</a:t>
            </a:r>
            <a:endParaRPr lang="en-US" altLang="zh-CN" sz="2400" dirty="0">
              <a:solidFill>
                <a:srgbClr val="333333"/>
              </a:solidFill>
              <a:latin typeface="+mn-ea"/>
              <a:ea typeface="+mn-ea"/>
            </a:endParaRPr>
          </a:p>
          <a:p>
            <a:pPr marL="180000" indent="-180000" eaLnBrk="1" hangingPunct="1">
              <a:buFont typeface="Arial" panose="020B0604020202020204" pitchFamily="34" charset="0"/>
              <a:buChar char="•"/>
              <a:defRPr/>
            </a:pPr>
            <a:r>
              <a:rPr lang="zh-CN" altLang="en-US" sz="2400" dirty="0">
                <a:solidFill>
                  <a:srgbClr val="333333"/>
                </a:solidFill>
                <a:latin typeface="+mn-ea"/>
                <a:ea typeface="+mn-ea"/>
              </a:rPr>
              <a:t>他拥有两把钥匙，一个私钥，一个公钥</a:t>
            </a:r>
            <a:endParaRPr lang="en-US" altLang="zh-CN" sz="2400" dirty="0">
              <a:solidFill>
                <a:srgbClr val="333333"/>
              </a:solidFill>
              <a:latin typeface="+mn-ea"/>
              <a:ea typeface="+mn-ea"/>
            </a:endParaRPr>
          </a:p>
          <a:p>
            <a:pPr marL="800100" lvl="1" indent="-180000" eaLnBrk="1" hangingPunct="1">
              <a:buFont typeface="Arial" panose="020B0604020202020204" pitchFamily="34" charset="0"/>
              <a:buChar char="•"/>
              <a:defRPr/>
            </a:pPr>
            <a:r>
              <a:rPr lang="zh-CN" altLang="en-US" sz="2400" dirty="0">
                <a:solidFill>
                  <a:srgbClr val="333333"/>
                </a:solidFill>
                <a:latin typeface="+mn-ea"/>
                <a:ea typeface="+mn-ea"/>
              </a:rPr>
              <a:t>我们可以把这两把钥匙理解成刻一个章摔成两半，</a:t>
            </a:r>
            <a:r>
              <a:rPr lang="zh-CN" altLang="en-US" sz="2400" b="1" dirty="0">
                <a:solidFill>
                  <a:srgbClr val="FF0000"/>
                </a:solidFill>
                <a:latin typeface="+mn-ea"/>
                <a:ea typeface="+mn-ea"/>
              </a:rPr>
              <a:t>一半私用</a:t>
            </a:r>
            <a:r>
              <a:rPr lang="zh-CN" altLang="en-US" sz="2400" dirty="0">
                <a:solidFill>
                  <a:srgbClr val="333333"/>
                </a:solidFill>
                <a:latin typeface="+mn-ea"/>
                <a:ea typeface="+mn-ea"/>
              </a:rPr>
              <a:t>，</a:t>
            </a:r>
            <a:r>
              <a:rPr lang="zh-CN" altLang="en-US" sz="2400" b="1" dirty="0">
                <a:solidFill>
                  <a:srgbClr val="FF0000"/>
                </a:solidFill>
                <a:latin typeface="+mn-ea"/>
                <a:ea typeface="+mn-ea"/>
              </a:rPr>
              <a:t>一半公用</a:t>
            </a:r>
            <a:r>
              <a:rPr lang="zh-CN" altLang="en-US" sz="2400" dirty="0">
                <a:solidFill>
                  <a:srgbClr val="333333"/>
                </a:solidFill>
                <a:latin typeface="+mn-ea"/>
                <a:ea typeface="+mn-ea"/>
              </a:rPr>
              <a:t>。</a:t>
            </a:r>
          </a:p>
          <a:p>
            <a:pPr marL="180000" indent="-180000" eaLnBrk="1" hangingPunct="1">
              <a:buFont typeface="Arial" panose="020B0604020202020204" pitchFamily="34" charset="0"/>
              <a:buChar char="•"/>
              <a:defRPr/>
            </a:pPr>
            <a:r>
              <a:rPr lang="zh-CN" altLang="en-US" sz="2400" dirty="0">
                <a:solidFill>
                  <a:srgbClr val="333333"/>
                </a:solidFill>
                <a:latin typeface="+mn-ea"/>
                <a:ea typeface="+mn-ea"/>
              </a:rPr>
              <a:t>他把私用章留着自己用</a:t>
            </a:r>
            <a:r>
              <a:rPr lang="en-US" altLang="zh-CN" sz="2400" dirty="0">
                <a:solidFill>
                  <a:srgbClr val="333333"/>
                </a:solidFill>
                <a:latin typeface="+mn-ea"/>
                <a:ea typeface="+mn-ea"/>
              </a:rPr>
              <a:t>(</a:t>
            </a:r>
            <a:r>
              <a:rPr lang="zh-CN" altLang="en-US" sz="2400" dirty="0">
                <a:solidFill>
                  <a:srgbClr val="333333"/>
                </a:solidFill>
                <a:latin typeface="+mn-ea"/>
                <a:ea typeface="+mn-ea"/>
              </a:rPr>
              <a:t>其他任何人都用不了</a:t>
            </a:r>
            <a:r>
              <a:rPr lang="en-US" altLang="zh-CN" sz="2400" dirty="0">
                <a:solidFill>
                  <a:srgbClr val="333333"/>
                </a:solidFill>
                <a:latin typeface="+mn-ea"/>
                <a:ea typeface="+mn-ea"/>
              </a:rPr>
              <a:t>)</a:t>
            </a:r>
            <a:r>
              <a:rPr lang="zh-CN" altLang="en-US" sz="2400" dirty="0">
                <a:solidFill>
                  <a:srgbClr val="333333"/>
                </a:solidFill>
                <a:latin typeface="+mn-ea"/>
                <a:ea typeface="+mn-ea"/>
              </a:rPr>
              <a:t>，公用章送给大家用。</a:t>
            </a:r>
          </a:p>
        </p:txBody>
      </p:sp>
      <p:pic>
        <p:nvPicPr>
          <p:cNvPr id="154628" name="图片 7">
            <a:extLst>
              <a:ext uri="{FF2B5EF4-FFF2-40B4-BE49-F238E27FC236}">
                <a16:creationId xmlns:a16="http://schemas.microsoft.com/office/drawing/2014/main" id="{595261EC-DE63-4177-A85F-44CA6E1A815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17750" y="3860800"/>
            <a:ext cx="13906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矩形 11">
            <a:extLst>
              <a:ext uri="{FF2B5EF4-FFF2-40B4-BE49-F238E27FC236}">
                <a16:creationId xmlns:a16="http://schemas.microsoft.com/office/drawing/2014/main" id="{D8BCDB6B-220A-4FD1-99D9-8FEACADFCAFF}"/>
              </a:ext>
            </a:extLst>
          </p:cNvPr>
          <p:cNvSpPr/>
          <p:nvPr/>
        </p:nvSpPr>
        <p:spPr>
          <a:xfrm>
            <a:off x="1022350" y="5224463"/>
            <a:ext cx="3671888" cy="461962"/>
          </a:xfrm>
          <a:prstGeom prst="rect">
            <a:avLst/>
          </a:prstGeom>
        </p:spPr>
        <p:txBody>
          <a:bodyPr>
            <a:spAutoFit/>
          </a:bodyPr>
          <a:lstStyle/>
          <a:p>
            <a:pPr eaLnBrk="1" hangingPunct="1">
              <a:defRPr/>
            </a:pPr>
            <a:r>
              <a:rPr lang="zh-CN" altLang="en-US" sz="2400" dirty="0"/>
              <a:t>地址：</a:t>
            </a:r>
            <a:r>
              <a:rPr lang="en-US" altLang="zh-CN" sz="2400" dirty="0"/>
              <a:t>2A39CBa2390FDe</a:t>
            </a:r>
            <a:endParaRPr lang="zh-CN" altLang="en-US" sz="2400" dirty="0">
              <a:solidFill>
                <a:srgbClr val="333333"/>
              </a:solidFill>
              <a:latin typeface="+mn-ea"/>
              <a:ea typeface="+mn-ea"/>
            </a:endParaRPr>
          </a:p>
        </p:txBody>
      </p:sp>
      <p:pic>
        <p:nvPicPr>
          <p:cNvPr id="154630" name="图片 4">
            <a:extLst>
              <a:ext uri="{FF2B5EF4-FFF2-40B4-BE49-F238E27FC236}">
                <a16:creationId xmlns:a16="http://schemas.microsoft.com/office/drawing/2014/main" id="{2D7D1B0F-A714-4E88-93CE-A5650AB5D24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46984" y="3645024"/>
            <a:ext cx="685800" cy="1196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4631" name="图片 9">
            <a:extLst>
              <a:ext uri="{FF2B5EF4-FFF2-40B4-BE49-F238E27FC236}">
                <a16:creationId xmlns:a16="http://schemas.microsoft.com/office/drawing/2014/main" id="{3A6179FB-03FA-4BF4-A69D-190D2558509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026334" y="5251574"/>
            <a:ext cx="806450" cy="153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4632" name="图片 13">
            <a:extLst>
              <a:ext uri="{FF2B5EF4-FFF2-40B4-BE49-F238E27FC236}">
                <a16:creationId xmlns:a16="http://schemas.microsoft.com/office/drawing/2014/main" id="{460A009B-9EFD-49A1-B623-BF450B299020}"/>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602721" y="5315074"/>
            <a:ext cx="717550" cy="141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矩形 14">
            <a:extLst>
              <a:ext uri="{FF2B5EF4-FFF2-40B4-BE49-F238E27FC236}">
                <a16:creationId xmlns:a16="http://schemas.microsoft.com/office/drawing/2014/main" id="{C0CB981E-12C8-44CA-927F-31166961B9EE}"/>
              </a:ext>
            </a:extLst>
          </p:cNvPr>
          <p:cNvSpPr/>
          <p:nvPr/>
        </p:nvSpPr>
        <p:spPr>
          <a:xfrm>
            <a:off x="5924734" y="4791199"/>
            <a:ext cx="1154112" cy="460375"/>
          </a:xfrm>
          <a:prstGeom prst="rect">
            <a:avLst/>
          </a:prstGeom>
        </p:spPr>
        <p:txBody>
          <a:bodyPr>
            <a:spAutoFit/>
          </a:bodyPr>
          <a:lstStyle/>
          <a:p>
            <a:pPr eaLnBrk="1" hangingPunct="1">
              <a:defRPr/>
            </a:pPr>
            <a:r>
              <a:rPr lang="zh-CN" altLang="en-US" sz="2400" b="1" dirty="0"/>
              <a:t>公用章</a:t>
            </a:r>
            <a:endParaRPr lang="zh-CN" altLang="en-US" sz="2400" b="1" dirty="0">
              <a:solidFill>
                <a:srgbClr val="333333"/>
              </a:solidFill>
              <a:latin typeface="+mn-ea"/>
              <a:ea typeface="+mn-ea"/>
            </a:endParaRPr>
          </a:p>
        </p:txBody>
      </p:sp>
      <p:pic>
        <p:nvPicPr>
          <p:cNvPr id="154634" name="图片 15">
            <a:extLst>
              <a:ext uri="{FF2B5EF4-FFF2-40B4-BE49-F238E27FC236}">
                <a16:creationId xmlns:a16="http://schemas.microsoft.com/office/drawing/2014/main" id="{6316C763-8A36-4F8B-AB56-10A1D000FBB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02721" y="3595812"/>
            <a:ext cx="685800" cy="1196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矩形 16">
            <a:extLst>
              <a:ext uri="{FF2B5EF4-FFF2-40B4-BE49-F238E27FC236}">
                <a16:creationId xmlns:a16="http://schemas.microsoft.com/office/drawing/2014/main" id="{806D4132-98A4-4FAA-AF3E-89094ABA9299}"/>
              </a:ext>
            </a:extLst>
          </p:cNvPr>
          <p:cNvSpPr/>
          <p:nvPr/>
        </p:nvSpPr>
        <p:spPr>
          <a:xfrm>
            <a:off x="7358246" y="4792787"/>
            <a:ext cx="1154113" cy="461962"/>
          </a:xfrm>
          <a:prstGeom prst="rect">
            <a:avLst/>
          </a:prstGeom>
        </p:spPr>
        <p:txBody>
          <a:bodyPr>
            <a:spAutoFit/>
          </a:bodyPr>
          <a:lstStyle/>
          <a:p>
            <a:pPr eaLnBrk="1" hangingPunct="1">
              <a:defRPr/>
            </a:pPr>
            <a:r>
              <a:rPr lang="zh-CN" altLang="en-US" sz="2400" b="1" dirty="0"/>
              <a:t>私用章</a:t>
            </a:r>
            <a:endParaRPr lang="zh-CN" altLang="en-US" sz="2400" b="1" dirty="0">
              <a:solidFill>
                <a:srgbClr val="333333"/>
              </a:solidFill>
              <a:latin typeface="+mn-ea"/>
              <a:ea typeface="+mn-ea"/>
            </a:endParaRPr>
          </a:p>
        </p:txBody>
      </p:sp>
      <p:sp>
        <p:nvSpPr>
          <p:cNvPr id="154636" name="矩形 2">
            <a:extLst>
              <a:ext uri="{FF2B5EF4-FFF2-40B4-BE49-F238E27FC236}">
                <a16:creationId xmlns:a16="http://schemas.microsoft.com/office/drawing/2014/main" id="{8289F4B9-D8D9-4C59-AAA3-01BF77ABE813}"/>
              </a:ext>
            </a:extLst>
          </p:cNvPr>
          <p:cNvSpPr>
            <a:spLocks noChangeArrowheads="1"/>
          </p:cNvSpPr>
          <p:nvPr/>
        </p:nvSpPr>
        <p:spPr bwMode="auto">
          <a:xfrm>
            <a:off x="323850" y="5807075"/>
            <a:ext cx="55054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r>
              <a:rPr lang="zh-CN" altLang="en-US" sz="1800">
                <a:solidFill>
                  <a:srgbClr val="FFC000"/>
                </a:solidFill>
              </a:rPr>
              <a:t>比特币地址是由公钥经过一系列单向的哈希算法得到</a:t>
            </a:r>
            <a:endParaRPr lang="zh-CN" altLang="en-US" sz="1800">
              <a:solidFill>
                <a:srgbClr val="FFC000"/>
              </a:solidFill>
              <a:latin typeface="Arial" panose="020B0604020202020204" pitchFamily="34" charset="0"/>
              <a:ea typeface="宋体" panose="02010600030101010101" pitchFamily="2" charset="-122"/>
            </a:endParaRPr>
          </a:p>
        </p:txBody>
      </p:sp>
      <p:sp>
        <p:nvSpPr>
          <p:cNvPr id="13" name="TextBox 49">
            <a:extLst>
              <a:ext uri="{FF2B5EF4-FFF2-40B4-BE49-F238E27FC236}">
                <a16:creationId xmlns:a16="http://schemas.microsoft.com/office/drawing/2014/main" id="{6375DCE3-9656-43BD-A2D0-2C58DFA493B3}"/>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14" name="灯片编号占位符 11">
            <a:extLst>
              <a:ext uri="{FF2B5EF4-FFF2-40B4-BE49-F238E27FC236}">
                <a16:creationId xmlns:a16="http://schemas.microsoft.com/office/drawing/2014/main" id="{4AFB33C5-5EEC-4A8B-A409-62C00E78817A}"/>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45</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F76D9C64-D570-4D06-A26D-52CD811B34E9}"/>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A2955E7D-410D-452B-B4C7-5226D1DC81EB}"/>
              </a:ext>
            </a:extLst>
          </p:cNvPr>
          <p:cNvSpPr/>
          <p:nvPr/>
        </p:nvSpPr>
        <p:spPr>
          <a:xfrm>
            <a:off x="220663" y="1685925"/>
            <a:ext cx="5472112" cy="830263"/>
          </a:xfrm>
          <a:prstGeom prst="rect">
            <a:avLst/>
          </a:prstGeom>
        </p:spPr>
        <p:txBody>
          <a:bodyPr>
            <a:spAutoFit/>
          </a:bodyPr>
          <a:lstStyle/>
          <a:p>
            <a:pPr eaLnBrk="1" hangingPunct="1">
              <a:defRPr/>
            </a:pPr>
            <a:r>
              <a:rPr lang="en-US" altLang="zh-CN" sz="2400" dirty="0">
                <a:solidFill>
                  <a:srgbClr val="333333"/>
                </a:solidFill>
                <a:latin typeface="+mn-ea"/>
                <a:ea typeface="+mn-ea"/>
              </a:rPr>
              <a:t>Bob</a:t>
            </a:r>
            <a:r>
              <a:rPr lang="zh-CN" altLang="en-US" sz="2400" dirty="0">
                <a:solidFill>
                  <a:srgbClr val="333333"/>
                </a:solidFill>
                <a:latin typeface="+mn-ea"/>
                <a:ea typeface="+mn-ea"/>
              </a:rPr>
              <a:t>首先填好汇款单信息，在转账的时候先用私用章给汇款单盖章。</a:t>
            </a:r>
          </a:p>
        </p:txBody>
      </p:sp>
      <p:pic>
        <p:nvPicPr>
          <p:cNvPr id="155652" name="图片 7">
            <a:extLst>
              <a:ext uri="{FF2B5EF4-FFF2-40B4-BE49-F238E27FC236}">
                <a16:creationId xmlns:a16="http://schemas.microsoft.com/office/drawing/2014/main" id="{B3BDAE27-0511-4212-A87D-2567E829A47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79563" y="3332163"/>
            <a:ext cx="13906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矩形 11">
            <a:extLst>
              <a:ext uri="{FF2B5EF4-FFF2-40B4-BE49-F238E27FC236}">
                <a16:creationId xmlns:a16="http://schemas.microsoft.com/office/drawing/2014/main" id="{19AB9ED9-DF53-4273-ABFD-3E318D313FEF}"/>
              </a:ext>
            </a:extLst>
          </p:cNvPr>
          <p:cNvSpPr/>
          <p:nvPr/>
        </p:nvSpPr>
        <p:spPr>
          <a:xfrm>
            <a:off x="931863" y="4695825"/>
            <a:ext cx="3671887" cy="461963"/>
          </a:xfrm>
          <a:prstGeom prst="rect">
            <a:avLst/>
          </a:prstGeom>
        </p:spPr>
        <p:txBody>
          <a:bodyPr>
            <a:spAutoFit/>
          </a:bodyPr>
          <a:lstStyle/>
          <a:p>
            <a:pPr eaLnBrk="1" hangingPunct="1">
              <a:defRPr/>
            </a:pPr>
            <a:r>
              <a:rPr lang="zh-CN" altLang="en-US" sz="2400" dirty="0"/>
              <a:t>地址：</a:t>
            </a:r>
            <a:r>
              <a:rPr lang="en-US" altLang="zh-CN" sz="2400" dirty="0"/>
              <a:t>2A39CBa2390FDe</a:t>
            </a:r>
            <a:endParaRPr lang="zh-CN" altLang="en-US" sz="2400" dirty="0">
              <a:solidFill>
                <a:srgbClr val="333333"/>
              </a:solidFill>
              <a:latin typeface="+mn-ea"/>
              <a:ea typeface="+mn-ea"/>
            </a:endParaRPr>
          </a:p>
        </p:txBody>
      </p:sp>
      <p:pic>
        <p:nvPicPr>
          <p:cNvPr id="155654" name="图片 17">
            <a:extLst>
              <a:ext uri="{FF2B5EF4-FFF2-40B4-BE49-F238E27FC236}">
                <a16:creationId xmlns:a16="http://schemas.microsoft.com/office/drawing/2014/main" id="{5FD45ADB-4977-495E-AC0F-116BDCD8048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48488" y="2490788"/>
            <a:ext cx="1655762"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5655" name="图片 1">
            <a:extLst>
              <a:ext uri="{FF2B5EF4-FFF2-40B4-BE49-F238E27FC236}">
                <a16:creationId xmlns:a16="http://schemas.microsoft.com/office/drawing/2014/main" id="{EB663F07-D0A0-4DA0-BF92-3024FFDBD71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881688" y="2590800"/>
            <a:ext cx="857250" cy="1238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a:extLst>
              <a:ext uri="{FF2B5EF4-FFF2-40B4-BE49-F238E27FC236}">
                <a16:creationId xmlns:a16="http://schemas.microsoft.com/office/drawing/2014/main" id="{1D207DC7-7BA0-46FB-9F2A-01B74299644B}"/>
              </a:ext>
            </a:extLst>
          </p:cNvPr>
          <p:cNvSpPr/>
          <p:nvPr/>
        </p:nvSpPr>
        <p:spPr>
          <a:xfrm>
            <a:off x="7143750" y="3932238"/>
            <a:ext cx="1266825" cy="461962"/>
          </a:xfrm>
          <a:prstGeom prst="rect">
            <a:avLst/>
          </a:prstGeom>
        </p:spPr>
        <p:txBody>
          <a:bodyPr>
            <a:spAutoFit/>
          </a:bodyPr>
          <a:lstStyle/>
          <a:p>
            <a:pPr eaLnBrk="1" hangingPunct="1">
              <a:defRPr/>
            </a:pPr>
            <a:r>
              <a:rPr lang="zh-CN" altLang="en-US" sz="2400" dirty="0">
                <a:solidFill>
                  <a:srgbClr val="333333"/>
                </a:solidFill>
                <a:latin typeface="+mn-ea"/>
                <a:ea typeface="+mn-ea"/>
              </a:rPr>
              <a:t>盖私章</a:t>
            </a:r>
          </a:p>
        </p:txBody>
      </p:sp>
      <p:sp>
        <p:nvSpPr>
          <p:cNvPr id="9" name="TextBox 49">
            <a:extLst>
              <a:ext uri="{FF2B5EF4-FFF2-40B4-BE49-F238E27FC236}">
                <a16:creationId xmlns:a16="http://schemas.microsoft.com/office/drawing/2014/main" id="{14845EDE-3448-4709-95C7-2DC0F0CD378A}"/>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10" name="灯片编号占位符 11">
            <a:extLst>
              <a:ext uri="{FF2B5EF4-FFF2-40B4-BE49-F238E27FC236}">
                <a16:creationId xmlns:a16="http://schemas.microsoft.com/office/drawing/2014/main" id="{13DABE66-1FFE-4505-9482-10211CD28389}"/>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46</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BA637204-102F-45F9-88E7-3A1D7EAD2BC5}"/>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68CAE170-BAF9-410D-A024-19FBE7615160}"/>
              </a:ext>
            </a:extLst>
          </p:cNvPr>
          <p:cNvSpPr/>
          <p:nvPr/>
        </p:nvSpPr>
        <p:spPr>
          <a:xfrm>
            <a:off x="344488" y="1460500"/>
            <a:ext cx="5472112" cy="1938338"/>
          </a:xfrm>
          <a:prstGeom prst="rect">
            <a:avLst/>
          </a:prstGeom>
        </p:spPr>
        <p:txBody>
          <a:bodyPr>
            <a:spAutoFit/>
          </a:bodyPr>
          <a:lstStyle/>
          <a:p>
            <a:pPr marL="180000" indent="-180000" eaLnBrk="1" hangingPunct="1">
              <a:buFont typeface="Arial" panose="020B0604020202020204" pitchFamily="34" charset="0"/>
              <a:buChar char="•"/>
              <a:defRPr/>
            </a:pPr>
            <a:r>
              <a:rPr lang="zh-CN" altLang="en-US" sz="2400" dirty="0">
                <a:solidFill>
                  <a:srgbClr val="333333"/>
                </a:solidFill>
                <a:latin typeface="+mn-ea"/>
                <a:ea typeface="+mn-ea"/>
              </a:rPr>
              <a:t>收到汇款单的人，就可以用公用章来确认这个汇款单的有效性。</a:t>
            </a:r>
            <a:endParaRPr lang="en-US" altLang="zh-CN" sz="2400" dirty="0">
              <a:solidFill>
                <a:srgbClr val="333333"/>
              </a:solidFill>
              <a:latin typeface="+mn-ea"/>
              <a:ea typeface="+mn-ea"/>
            </a:endParaRPr>
          </a:p>
          <a:p>
            <a:pPr marL="180000" indent="-180000" eaLnBrk="1" hangingPunct="1">
              <a:buFont typeface="Arial" panose="020B0604020202020204" pitchFamily="34" charset="0"/>
              <a:buChar char="•"/>
              <a:defRPr/>
            </a:pPr>
            <a:r>
              <a:rPr lang="zh-CN" altLang="en-US" sz="2400" dirty="0">
                <a:solidFill>
                  <a:srgbClr val="333333"/>
                </a:solidFill>
                <a:latin typeface="+mn-ea"/>
                <a:ea typeface="+mn-ea"/>
              </a:rPr>
              <a:t>用公用章盖章后和私用章对比，如果中间的裂缝在显微镜下也完美吻合，就证明确实是</a:t>
            </a:r>
            <a:r>
              <a:rPr lang="en-US" altLang="zh-CN" sz="2400" dirty="0">
                <a:solidFill>
                  <a:srgbClr val="333333"/>
                </a:solidFill>
                <a:latin typeface="+mn-ea"/>
                <a:ea typeface="+mn-ea"/>
              </a:rPr>
              <a:t>Bob</a:t>
            </a:r>
            <a:r>
              <a:rPr lang="zh-CN" altLang="en-US" sz="2400" dirty="0">
                <a:solidFill>
                  <a:srgbClr val="333333"/>
                </a:solidFill>
                <a:latin typeface="+mn-ea"/>
                <a:ea typeface="+mn-ea"/>
              </a:rPr>
              <a:t>发来的汇款单。</a:t>
            </a:r>
          </a:p>
        </p:txBody>
      </p:sp>
      <p:pic>
        <p:nvPicPr>
          <p:cNvPr id="156676" name="图片 17">
            <a:extLst>
              <a:ext uri="{FF2B5EF4-FFF2-40B4-BE49-F238E27FC236}">
                <a16:creationId xmlns:a16="http://schemas.microsoft.com/office/drawing/2014/main" id="{57FAD895-413D-4AE3-9849-BFAE355F036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092950" y="1957388"/>
            <a:ext cx="1655763"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6677" name="图片 1">
            <a:extLst>
              <a:ext uri="{FF2B5EF4-FFF2-40B4-BE49-F238E27FC236}">
                <a16:creationId xmlns:a16="http://schemas.microsoft.com/office/drawing/2014/main" id="{BBAA198D-2522-4725-8330-7790451904D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26150" y="2057400"/>
            <a:ext cx="857250" cy="1238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6678" name="组合 8">
            <a:extLst>
              <a:ext uri="{FF2B5EF4-FFF2-40B4-BE49-F238E27FC236}">
                <a16:creationId xmlns:a16="http://schemas.microsoft.com/office/drawing/2014/main" id="{332ED695-D354-4E82-92FF-C60427304F31}"/>
              </a:ext>
            </a:extLst>
          </p:cNvPr>
          <p:cNvGrpSpPr>
            <a:grpSpLocks/>
          </p:cNvGrpSpPr>
          <p:nvPr/>
        </p:nvGrpSpPr>
        <p:grpSpPr bwMode="auto">
          <a:xfrm>
            <a:off x="2492375" y="3730625"/>
            <a:ext cx="671513" cy="1400175"/>
            <a:chOff x="2771800" y="2980511"/>
            <a:chExt cx="671428" cy="1400260"/>
          </a:xfrm>
        </p:grpSpPr>
        <p:pic>
          <p:nvPicPr>
            <p:cNvPr id="156686" name="图片 9">
              <a:extLst>
                <a:ext uri="{FF2B5EF4-FFF2-40B4-BE49-F238E27FC236}">
                  <a16:creationId xmlns:a16="http://schemas.microsoft.com/office/drawing/2014/main" id="{F4467332-18F8-4C6C-9B12-7723A8C180D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71800" y="2980511"/>
              <a:ext cx="552381" cy="1295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6687" name="图片 10">
              <a:extLst>
                <a:ext uri="{FF2B5EF4-FFF2-40B4-BE49-F238E27FC236}">
                  <a16:creationId xmlns:a16="http://schemas.microsoft.com/office/drawing/2014/main" id="{6BE49820-5DE3-4319-9C58-FD0CA610FAD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05133" y="4104581"/>
              <a:ext cx="238095" cy="276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3" name="矩形 22">
            <a:extLst>
              <a:ext uri="{FF2B5EF4-FFF2-40B4-BE49-F238E27FC236}">
                <a16:creationId xmlns:a16="http://schemas.microsoft.com/office/drawing/2014/main" id="{05EAEA44-8621-4F70-8506-185B97A1B4F7}"/>
              </a:ext>
            </a:extLst>
          </p:cNvPr>
          <p:cNvSpPr/>
          <p:nvPr/>
        </p:nvSpPr>
        <p:spPr>
          <a:xfrm>
            <a:off x="931863" y="5246688"/>
            <a:ext cx="3673475" cy="460375"/>
          </a:xfrm>
          <a:prstGeom prst="rect">
            <a:avLst/>
          </a:prstGeom>
        </p:spPr>
        <p:txBody>
          <a:bodyPr>
            <a:spAutoFit/>
          </a:bodyPr>
          <a:lstStyle/>
          <a:p>
            <a:pPr eaLnBrk="1" hangingPunct="1">
              <a:defRPr/>
            </a:pPr>
            <a:r>
              <a:rPr lang="zh-CN" altLang="en-US" sz="2400" dirty="0"/>
              <a:t>地址：</a:t>
            </a:r>
            <a:r>
              <a:rPr lang="en-US" altLang="zh-CN" sz="2400" dirty="0"/>
              <a:t>AAC9CBa239aFcc</a:t>
            </a:r>
            <a:endParaRPr lang="zh-CN" altLang="en-US" sz="2400" dirty="0">
              <a:solidFill>
                <a:srgbClr val="333333"/>
              </a:solidFill>
              <a:latin typeface="+mn-ea"/>
              <a:ea typeface="+mn-ea"/>
            </a:endParaRPr>
          </a:p>
        </p:txBody>
      </p:sp>
      <p:sp>
        <p:nvSpPr>
          <p:cNvPr id="27" name="矩形 26">
            <a:extLst>
              <a:ext uri="{FF2B5EF4-FFF2-40B4-BE49-F238E27FC236}">
                <a16:creationId xmlns:a16="http://schemas.microsoft.com/office/drawing/2014/main" id="{AD5BD5A1-A0D0-4BBD-81CB-C42C60C550A0}"/>
              </a:ext>
            </a:extLst>
          </p:cNvPr>
          <p:cNvSpPr/>
          <p:nvPr/>
        </p:nvSpPr>
        <p:spPr>
          <a:xfrm>
            <a:off x="7288213" y="3398838"/>
            <a:ext cx="1266825" cy="461962"/>
          </a:xfrm>
          <a:prstGeom prst="rect">
            <a:avLst/>
          </a:prstGeom>
        </p:spPr>
        <p:txBody>
          <a:bodyPr>
            <a:spAutoFit/>
          </a:bodyPr>
          <a:lstStyle/>
          <a:p>
            <a:pPr eaLnBrk="1" hangingPunct="1">
              <a:defRPr/>
            </a:pPr>
            <a:r>
              <a:rPr lang="zh-CN" altLang="en-US" sz="2400" dirty="0">
                <a:solidFill>
                  <a:srgbClr val="333333"/>
                </a:solidFill>
                <a:latin typeface="+mn-ea"/>
                <a:ea typeface="+mn-ea"/>
              </a:rPr>
              <a:t>盖公章</a:t>
            </a:r>
          </a:p>
        </p:txBody>
      </p:sp>
      <p:grpSp>
        <p:nvGrpSpPr>
          <p:cNvPr id="29" name="组合 28">
            <a:extLst>
              <a:ext uri="{FF2B5EF4-FFF2-40B4-BE49-F238E27FC236}">
                <a16:creationId xmlns:a16="http://schemas.microsoft.com/office/drawing/2014/main" id="{142E651B-8384-4450-AF08-66AD34552D0D}"/>
              </a:ext>
            </a:extLst>
          </p:cNvPr>
          <p:cNvGrpSpPr>
            <a:grpSpLocks/>
          </p:cNvGrpSpPr>
          <p:nvPr/>
        </p:nvGrpSpPr>
        <p:grpSpPr bwMode="auto">
          <a:xfrm>
            <a:off x="6391275" y="4084638"/>
            <a:ext cx="1752600" cy="2008187"/>
            <a:chOff x="6214656" y="4715706"/>
            <a:chExt cx="1753493" cy="2007914"/>
          </a:xfrm>
        </p:grpSpPr>
        <p:grpSp>
          <p:nvGrpSpPr>
            <p:cNvPr id="156682" name="组合 23">
              <a:extLst>
                <a:ext uri="{FF2B5EF4-FFF2-40B4-BE49-F238E27FC236}">
                  <a16:creationId xmlns:a16="http://schemas.microsoft.com/office/drawing/2014/main" id="{55639935-AC43-4576-983D-F33CF26E1BC2}"/>
                </a:ext>
              </a:extLst>
            </p:cNvPr>
            <p:cNvGrpSpPr>
              <a:grpSpLocks/>
            </p:cNvGrpSpPr>
            <p:nvPr/>
          </p:nvGrpSpPr>
          <p:grpSpPr bwMode="auto">
            <a:xfrm>
              <a:off x="6214656" y="4715706"/>
              <a:ext cx="1530459" cy="1539009"/>
              <a:chOff x="5220072" y="2885087"/>
              <a:chExt cx="1530459" cy="1539009"/>
            </a:xfrm>
          </p:grpSpPr>
          <p:pic>
            <p:nvPicPr>
              <p:cNvPr id="156684" name="图片 24">
                <a:extLst>
                  <a:ext uri="{FF2B5EF4-FFF2-40B4-BE49-F238E27FC236}">
                    <a16:creationId xmlns:a16="http://schemas.microsoft.com/office/drawing/2014/main" id="{9F60A46F-5B66-4015-84C6-7CF6BD2B9553}"/>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220072" y="2885087"/>
                <a:ext cx="806332" cy="1539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6685" name="图片 25">
                <a:extLst>
                  <a:ext uri="{FF2B5EF4-FFF2-40B4-BE49-F238E27FC236}">
                    <a16:creationId xmlns:a16="http://schemas.microsoft.com/office/drawing/2014/main" id="{1DEAE815-5FDA-4B3E-AD76-0997C0798A75}"/>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6032528" y="2951319"/>
                <a:ext cx="718003" cy="14137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8" name="矩形 27">
              <a:extLst>
                <a:ext uri="{FF2B5EF4-FFF2-40B4-BE49-F238E27FC236}">
                  <a16:creationId xmlns:a16="http://schemas.microsoft.com/office/drawing/2014/main" id="{CF9F6E31-3E22-4656-B45B-5AB643CC1517}"/>
                </a:ext>
              </a:extLst>
            </p:cNvPr>
            <p:cNvSpPr/>
            <p:nvPr/>
          </p:nvSpPr>
          <p:spPr>
            <a:xfrm>
              <a:off x="6255952" y="6261721"/>
              <a:ext cx="1712197" cy="461899"/>
            </a:xfrm>
            <a:prstGeom prst="rect">
              <a:avLst/>
            </a:prstGeom>
          </p:spPr>
          <p:txBody>
            <a:bodyPr>
              <a:spAutoFit/>
            </a:bodyPr>
            <a:lstStyle/>
            <a:p>
              <a:pPr eaLnBrk="1" hangingPunct="1">
                <a:defRPr/>
              </a:pPr>
              <a:r>
                <a:rPr lang="zh-CN" altLang="en-US" sz="2400" dirty="0">
                  <a:solidFill>
                    <a:srgbClr val="333333"/>
                  </a:solidFill>
                  <a:latin typeface="+mn-ea"/>
                  <a:ea typeface="+mn-ea"/>
                </a:rPr>
                <a:t>完美匹配</a:t>
              </a:r>
            </a:p>
          </p:txBody>
        </p:sp>
      </p:grpSp>
      <p:sp>
        <p:nvSpPr>
          <p:cNvPr id="16" name="TextBox 49">
            <a:extLst>
              <a:ext uri="{FF2B5EF4-FFF2-40B4-BE49-F238E27FC236}">
                <a16:creationId xmlns:a16="http://schemas.microsoft.com/office/drawing/2014/main" id="{DB4AA006-E687-4773-AC56-D7F900E41FB9}"/>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17" name="灯片编号占位符 11">
            <a:extLst>
              <a:ext uri="{FF2B5EF4-FFF2-40B4-BE49-F238E27FC236}">
                <a16:creationId xmlns:a16="http://schemas.microsoft.com/office/drawing/2014/main" id="{5A64DEFA-947D-4A8B-BB50-26D627FD4A82}"/>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47</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22E0F9F0-9127-4B4A-92BC-124607421B58}"/>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AEC01256-0998-4E8C-9F65-3272F1C642AB}"/>
              </a:ext>
            </a:extLst>
          </p:cNvPr>
          <p:cNvSpPr/>
          <p:nvPr/>
        </p:nvSpPr>
        <p:spPr>
          <a:xfrm>
            <a:off x="395288" y="1916113"/>
            <a:ext cx="5472112" cy="831850"/>
          </a:xfrm>
          <a:prstGeom prst="rect">
            <a:avLst/>
          </a:prstGeom>
        </p:spPr>
        <p:txBody>
          <a:bodyPr>
            <a:spAutoFit/>
          </a:bodyPr>
          <a:lstStyle/>
          <a:p>
            <a:pPr eaLnBrk="1" hangingPunct="1">
              <a:defRPr/>
            </a:pPr>
            <a:r>
              <a:rPr lang="zh-CN" altLang="en-US" sz="2400" dirty="0">
                <a:solidFill>
                  <a:srgbClr val="333333"/>
                </a:solidFill>
                <a:latin typeface="+mn-ea"/>
                <a:ea typeface="+mn-ea"/>
              </a:rPr>
              <a:t>那么汇款单里面都写了些什么呢？</a:t>
            </a:r>
            <a:endParaRPr lang="en-US" altLang="zh-CN" sz="2400" dirty="0">
              <a:solidFill>
                <a:srgbClr val="333333"/>
              </a:solidFill>
              <a:latin typeface="+mn-ea"/>
              <a:ea typeface="+mn-ea"/>
            </a:endParaRPr>
          </a:p>
          <a:p>
            <a:pPr eaLnBrk="1" hangingPunct="1">
              <a:defRPr/>
            </a:pPr>
            <a:r>
              <a:rPr lang="zh-CN" altLang="en-US" sz="2400" dirty="0">
                <a:solidFill>
                  <a:srgbClr val="333333"/>
                </a:solidFill>
                <a:latin typeface="+mn-ea"/>
                <a:ea typeface="+mn-ea"/>
              </a:rPr>
              <a:t>简单来说如下图：</a:t>
            </a:r>
          </a:p>
        </p:txBody>
      </p:sp>
      <p:pic>
        <p:nvPicPr>
          <p:cNvPr id="157700" name="图片 7">
            <a:extLst>
              <a:ext uri="{FF2B5EF4-FFF2-40B4-BE49-F238E27FC236}">
                <a16:creationId xmlns:a16="http://schemas.microsoft.com/office/drawing/2014/main" id="{83EEFFD5-E523-43B6-B85A-98579AE22FFA}"/>
              </a:ext>
            </a:extLst>
          </p:cNvPr>
          <p:cNvPicPr>
            <a:picLocks noChangeAspect="1"/>
          </p:cNvPicPr>
          <p:nvPr/>
        </p:nvPicPr>
        <p:blipFill>
          <a:blip r:embed="rId2">
            <a:extLst>
              <a:ext uri="{28A0092B-C50C-407E-A947-70E740481C1C}">
                <a14:useLocalDpi xmlns:a14="http://schemas.microsoft.com/office/drawing/2010/main" val="0"/>
              </a:ext>
            </a:extLst>
          </a:blip>
          <a:srcRect t="3847" r="1636" b="7707"/>
          <a:stretch>
            <a:fillRect/>
          </a:stretch>
        </p:blipFill>
        <p:spPr bwMode="auto">
          <a:xfrm>
            <a:off x="250825" y="3284538"/>
            <a:ext cx="8658225" cy="165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F108F185-8A0F-41ED-8D37-267C36C6A4A5}"/>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4C5CD990-D5C3-451A-B5DD-99F1F7481CC6}"/>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48</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498791C7-5C92-454A-9410-C3A0641CBD05}"/>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453ADF85-8733-4945-A364-E9EF562E7BBC}"/>
              </a:ext>
            </a:extLst>
          </p:cNvPr>
          <p:cNvSpPr/>
          <p:nvPr/>
        </p:nvSpPr>
        <p:spPr>
          <a:xfrm>
            <a:off x="323528" y="1718277"/>
            <a:ext cx="5472113" cy="1570037"/>
          </a:xfrm>
          <a:prstGeom prst="rect">
            <a:avLst/>
          </a:prstGeom>
        </p:spPr>
        <p:txBody>
          <a:bodyPr>
            <a:spAutoFit/>
          </a:bodyPr>
          <a:lstStyle/>
          <a:p>
            <a:pPr eaLnBrk="1" hangingPunct="1">
              <a:defRPr/>
            </a:pPr>
            <a:r>
              <a:rPr lang="en-US" altLang="zh-CN" sz="2400" dirty="0">
                <a:solidFill>
                  <a:srgbClr val="333333"/>
                </a:solidFill>
                <a:latin typeface="+mn-ea"/>
                <a:ea typeface="+mn-ea"/>
              </a:rPr>
              <a:t>Bob</a:t>
            </a:r>
            <a:r>
              <a:rPr lang="zh-CN" altLang="en-US" sz="2400" dirty="0">
                <a:solidFill>
                  <a:srgbClr val="333333"/>
                </a:solidFill>
                <a:latin typeface="+mn-ea"/>
                <a:ea typeface="+mn-ea"/>
              </a:rPr>
              <a:t>在填完汇款单并盖章之后，会把这张单子发给所有参与者</a:t>
            </a:r>
            <a:r>
              <a:rPr lang="en-US" altLang="zh-CN" sz="2400" dirty="0">
                <a:solidFill>
                  <a:srgbClr val="333333"/>
                </a:solidFill>
                <a:latin typeface="+mn-ea"/>
                <a:ea typeface="+mn-ea"/>
              </a:rPr>
              <a:t>(</a:t>
            </a:r>
            <a:r>
              <a:rPr lang="zh-CN" altLang="en-US" sz="2400" dirty="0">
                <a:solidFill>
                  <a:srgbClr val="333333"/>
                </a:solidFill>
                <a:latin typeface="+mn-ea"/>
                <a:ea typeface="+mn-ea"/>
              </a:rPr>
              <a:t>村民</a:t>
            </a:r>
            <a:r>
              <a:rPr lang="en-US" altLang="zh-CN" sz="2400" dirty="0">
                <a:solidFill>
                  <a:srgbClr val="333333"/>
                </a:solidFill>
                <a:latin typeface="+mn-ea"/>
                <a:ea typeface="+mn-ea"/>
              </a:rPr>
              <a:t>)</a:t>
            </a:r>
            <a:r>
              <a:rPr lang="zh-CN" altLang="en-US" sz="2400" dirty="0">
                <a:solidFill>
                  <a:srgbClr val="333333"/>
                </a:solidFill>
                <a:latin typeface="+mn-ea"/>
                <a:ea typeface="+mn-ea"/>
              </a:rPr>
              <a:t>，每一个接收到单子的人，都会默默地把单子复制一份，写在手上。</a:t>
            </a:r>
          </a:p>
        </p:txBody>
      </p:sp>
      <p:pic>
        <p:nvPicPr>
          <p:cNvPr id="158724" name="图片 3">
            <a:extLst>
              <a:ext uri="{FF2B5EF4-FFF2-40B4-BE49-F238E27FC236}">
                <a16:creationId xmlns:a16="http://schemas.microsoft.com/office/drawing/2014/main" id="{FB0B2214-7563-4DC4-BEBB-2AF4EC61E509}"/>
              </a:ext>
            </a:extLst>
          </p:cNvPr>
          <p:cNvPicPr>
            <a:picLocks noChangeAspect="1"/>
          </p:cNvPicPr>
          <p:nvPr/>
        </p:nvPicPr>
        <p:blipFill>
          <a:blip r:embed="rId2">
            <a:extLst>
              <a:ext uri="{28A0092B-C50C-407E-A947-70E740481C1C}">
                <a14:useLocalDpi xmlns:a14="http://schemas.microsoft.com/office/drawing/2010/main" val="0"/>
              </a:ext>
            </a:extLst>
          </a:blip>
          <a:srcRect t="2641"/>
          <a:stretch>
            <a:fillRect/>
          </a:stretch>
        </p:blipFill>
        <p:spPr bwMode="auto">
          <a:xfrm>
            <a:off x="4775200" y="2846195"/>
            <a:ext cx="4368800" cy="2443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8725" name="图片 15">
            <a:extLst>
              <a:ext uri="{FF2B5EF4-FFF2-40B4-BE49-F238E27FC236}">
                <a16:creationId xmlns:a16="http://schemas.microsoft.com/office/drawing/2014/main" id="{E6A57DE1-C110-42E1-BDE3-E4DB58E5A5A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19663" y="4932363"/>
            <a:ext cx="1990725" cy="149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文本框 8">
            <a:extLst>
              <a:ext uri="{FF2B5EF4-FFF2-40B4-BE49-F238E27FC236}">
                <a16:creationId xmlns:a16="http://schemas.microsoft.com/office/drawing/2014/main" id="{7E6A2B70-75F2-41D5-B49B-486E3827E07D}"/>
              </a:ext>
            </a:extLst>
          </p:cNvPr>
          <p:cNvSpPr txBox="1"/>
          <p:nvPr/>
        </p:nvSpPr>
        <p:spPr>
          <a:xfrm>
            <a:off x="5368925" y="5229225"/>
            <a:ext cx="1371600" cy="431800"/>
          </a:xfrm>
          <a:prstGeom prst="rect">
            <a:avLst/>
          </a:prstGeom>
          <a:noFill/>
        </p:spPr>
        <p:txBody>
          <a:bodyPr>
            <a:spAutoFit/>
          </a:bodyPr>
          <a:lstStyle/>
          <a:p>
            <a:pPr>
              <a:defRPr/>
            </a:pPr>
            <a:r>
              <a:rPr lang="zh-CN" altLang="en-US" sz="2200" dirty="0">
                <a:latin typeface="+mn-ea"/>
                <a:ea typeface="+mn-ea"/>
              </a:rPr>
              <a:t>汇款单</a:t>
            </a:r>
          </a:p>
        </p:txBody>
      </p:sp>
      <p:sp>
        <p:nvSpPr>
          <p:cNvPr id="10" name="文本框 9">
            <a:extLst>
              <a:ext uri="{FF2B5EF4-FFF2-40B4-BE49-F238E27FC236}">
                <a16:creationId xmlns:a16="http://schemas.microsoft.com/office/drawing/2014/main" id="{E3AF0397-80F7-47FB-A92A-AAC8F3EEB2D0}"/>
              </a:ext>
            </a:extLst>
          </p:cNvPr>
          <p:cNvSpPr txBox="1"/>
          <p:nvPr/>
        </p:nvSpPr>
        <p:spPr>
          <a:xfrm>
            <a:off x="5372100" y="5711825"/>
            <a:ext cx="1371600" cy="431800"/>
          </a:xfrm>
          <a:prstGeom prst="rect">
            <a:avLst/>
          </a:prstGeom>
          <a:noFill/>
        </p:spPr>
        <p:txBody>
          <a:bodyPr>
            <a:spAutoFit/>
          </a:bodyPr>
          <a:lstStyle/>
          <a:p>
            <a:pPr>
              <a:defRPr/>
            </a:pPr>
            <a:r>
              <a:rPr lang="zh-CN" altLang="en-US" sz="2200" dirty="0">
                <a:latin typeface="+mn-ea"/>
                <a:ea typeface="+mn-ea"/>
              </a:rPr>
              <a:t>汇款单</a:t>
            </a:r>
          </a:p>
        </p:txBody>
      </p:sp>
      <p:pic>
        <p:nvPicPr>
          <p:cNvPr id="158728" name="图片 18">
            <a:extLst>
              <a:ext uri="{FF2B5EF4-FFF2-40B4-BE49-F238E27FC236}">
                <a16:creationId xmlns:a16="http://schemas.microsoft.com/office/drawing/2014/main" id="{ED3AEA7E-38BB-4C2A-8439-1939394AB22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064375" y="4902200"/>
            <a:ext cx="1990725" cy="149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文本框 11">
            <a:extLst>
              <a:ext uri="{FF2B5EF4-FFF2-40B4-BE49-F238E27FC236}">
                <a16:creationId xmlns:a16="http://schemas.microsoft.com/office/drawing/2014/main" id="{649F7E64-46F6-464D-9FA9-CFE489D8A8F2}"/>
              </a:ext>
            </a:extLst>
          </p:cNvPr>
          <p:cNvSpPr txBox="1"/>
          <p:nvPr/>
        </p:nvSpPr>
        <p:spPr>
          <a:xfrm>
            <a:off x="7512050" y="5229225"/>
            <a:ext cx="1371600" cy="431800"/>
          </a:xfrm>
          <a:prstGeom prst="rect">
            <a:avLst/>
          </a:prstGeom>
          <a:noFill/>
        </p:spPr>
        <p:txBody>
          <a:bodyPr>
            <a:spAutoFit/>
          </a:bodyPr>
          <a:lstStyle/>
          <a:p>
            <a:pPr>
              <a:defRPr/>
            </a:pPr>
            <a:r>
              <a:rPr lang="zh-CN" altLang="en-US" sz="2200" dirty="0">
                <a:latin typeface="+mn-ea"/>
                <a:ea typeface="+mn-ea"/>
              </a:rPr>
              <a:t>汇款单</a:t>
            </a:r>
          </a:p>
        </p:txBody>
      </p:sp>
      <p:sp>
        <p:nvSpPr>
          <p:cNvPr id="13" name="文本框 12">
            <a:extLst>
              <a:ext uri="{FF2B5EF4-FFF2-40B4-BE49-F238E27FC236}">
                <a16:creationId xmlns:a16="http://schemas.microsoft.com/office/drawing/2014/main" id="{C5CBB03E-A3BC-491F-875C-E862032B6D22}"/>
              </a:ext>
            </a:extLst>
          </p:cNvPr>
          <p:cNvSpPr txBox="1"/>
          <p:nvPr/>
        </p:nvSpPr>
        <p:spPr>
          <a:xfrm>
            <a:off x="7512050" y="5710238"/>
            <a:ext cx="1371600" cy="431800"/>
          </a:xfrm>
          <a:prstGeom prst="rect">
            <a:avLst/>
          </a:prstGeom>
          <a:noFill/>
        </p:spPr>
        <p:txBody>
          <a:bodyPr>
            <a:spAutoFit/>
          </a:bodyPr>
          <a:lstStyle/>
          <a:p>
            <a:pPr>
              <a:defRPr/>
            </a:pPr>
            <a:r>
              <a:rPr lang="zh-CN" altLang="en-US" sz="2200" dirty="0">
                <a:latin typeface="+mn-ea"/>
                <a:ea typeface="+mn-ea"/>
              </a:rPr>
              <a:t>汇款单</a:t>
            </a:r>
          </a:p>
        </p:txBody>
      </p:sp>
      <p:sp>
        <p:nvSpPr>
          <p:cNvPr id="11" name="TextBox 49">
            <a:extLst>
              <a:ext uri="{FF2B5EF4-FFF2-40B4-BE49-F238E27FC236}">
                <a16:creationId xmlns:a16="http://schemas.microsoft.com/office/drawing/2014/main" id="{4A0047C7-21FC-4E42-9091-582AA5994B75}"/>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14" name="灯片编号占位符 11">
            <a:extLst>
              <a:ext uri="{FF2B5EF4-FFF2-40B4-BE49-F238E27FC236}">
                <a16:creationId xmlns:a16="http://schemas.microsoft.com/office/drawing/2014/main" id="{78580271-D9E3-4F24-A0DB-84106BAD7322}"/>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49</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图片 3">
            <a:extLst>
              <a:ext uri="{FF2B5EF4-FFF2-40B4-BE49-F238E27FC236}">
                <a16:creationId xmlns:a16="http://schemas.microsoft.com/office/drawing/2014/main" id="{32BEF9F2-1649-4554-BF0F-B886A577132F}"/>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749" y="1634064"/>
            <a:ext cx="4159771" cy="211576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3" name="图片 4">
            <a:extLst>
              <a:ext uri="{FF2B5EF4-FFF2-40B4-BE49-F238E27FC236}">
                <a16:creationId xmlns:a16="http://schemas.microsoft.com/office/drawing/2014/main" id="{123A9765-A88B-434B-A096-DD6B04BB4FE6}"/>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20072" y="1556189"/>
            <a:ext cx="3348434" cy="21731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4" name="图片 5">
            <a:extLst>
              <a:ext uri="{FF2B5EF4-FFF2-40B4-BE49-F238E27FC236}">
                <a16:creationId xmlns:a16="http://schemas.microsoft.com/office/drawing/2014/main" id="{BD4851FD-951B-464B-BA04-B72D1A76D38F}"/>
              </a:ext>
            </a:extLst>
          </p:cNvPr>
          <p:cNvPicPr preferRelativeResize="0">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5749" y="3872682"/>
            <a:ext cx="3378200" cy="25844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66" name="文本框 6">
            <a:extLst>
              <a:ext uri="{FF2B5EF4-FFF2-40B4-BE49-F238E27FC236}">
                <a16:creationId xmlns:a16="http://schemas.microsoft.com/office/drawing/2014/main" id="{F5413934-2782-48A0-91FB-2FD5FB69308F}"/>
              </a:ext>
            </a:extLst>
          </p:cNvPr>
          <p:cNvSpPr>
            <a:spLocks noChangeArrowheads="1"/>
          </p:cNvSpPr>
          <p:nvPr/>
        </p:nvSpPr>
        <p:spPr bwMode="auto">
          <a:xfrm>
            <a:off x="3563938" y="3770313"/>
            <a:ext cx="5487987" cy="2513012"/>
          </a:xfrm>
          <a:prstGeom prst="rect">
            <a:avLst/>
          </a:prstGeom>
          <a:noFill/>
          <a:ln>
            <a:noFill/>
          </a:ln>
          <a:effectLst/>
        </p:spPr>
        <p:txBody>
          <a:bodyP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marL="180000" indent="-180000" algn="just" eaLnBrk="1" hangingPunct="1">
              <a:lnSpc>
                <a:spcPct val="100000"/>
              </a:lnSpc>
              <a:spcBef>
                <a:spcPct val="0"/>
              </a:spcBef>
              <a:buClrTx/>
              <a:buSzTx/>
              <a:defRPr/>
            </a:pPr>
            <a:r>
              <a:rPr lang="zh-CN" altLang="en-US" sz="2200" dirty="0">
                <a:latin typeface="微软雅黑" panose="020B0503020204020204" pitchFamily="34" charset="-122"/>
                <a:ea typeface="微软雅黑" panose="020B0503020204020204" pitchFamily="34" charset="-122"/>
              </a:rPr>
              <a:t>猎人的猎物吃不完，想吃鱼又没有，怎么办？</a:t>
            </a:r>
            <a:endParaRPr lang="en-US" altLang="zh-CN" sz="2200" dirty="0">
              <a:latin typeface="微软雅黑" panose="020B0503020204020204" pitchFamily="34" charset="-122"/>
              <a:ea typeface="微软雅黑" panose="020B0503020204020204" pitchFamily="34" charset="-122"/>
            </a:endParaRPr>
          </a:p>
          <a:p>
            <a:pPr marL="180000" indent="-180000" algn="just" eaLnBrk="1" hangingPunct="1">
              <a:lnSpc>
                <a:spcPct val="100000"/>
              </a:lnSpc>
              <a:spcBef>
                <a:spcPct val="0"/>
              </a:spcBef>
              <a:buClrTx/>
              <a:buSzTx/>
              <a:defRPr/>
            </a:pPr>
            <a:r>
              <a:rPr lang="zh-CN" altLang="en-US" sz="2200" dirty="0">
                <a:latin typeface="微软雅黑" panose="020B0503020204020204" pitchFamily="34" charset="-122"/>
                <a:ea typeface="微软雅黑" panose="020B0503020204020204" pitchFamily="34" charset="-122"/>
              </a:rPr>
              <a:t>渔夫的鱼吃不完，想吃肉，怎么办？</a:t>
            </a:r>
            <a:endParaRPr lang="en-US" altLang="zh-CN" sz="2200" dirty="0">
              <a:latin typeface="微软雅黑" panose="020B0503020204020204" pitchFamily="34" charset="-122"/>
              <a:ea typeface="微软雅黑" panose="020B0503020204020204" pitchFamily="34" charset="-122"/>
            </a:endParaRPr>
          </a:p>
          <a:p>
            <a:pPr marL="180000" indent="-180000" algn="just" eaLnBrk="1" hangingPunct="1">
              <a:lnSpc>
                <a:spcPct val="100000"/>
              </a:lnSpc>
              <a:spcBef>
                <a:spcPct val="0"/>
              </a:spcBef>
              <a:buClrTx/>
              <a:buSzTx/>
              <a:defRPr/>
            </a:pPr>
            <a:r>
              <a:rPr lang="zh-CN" altLang="en-US" sz="2200" dirty="0">
                <a:latin typeface="微软雅黑" panose="020B0503020204020204" pitchFamily="34" charset="-122"/>
                <a:ea typeface="微软雅黑" panose="020B0503020204020204" pitchFamily="34" charset="-122"/>
              </a:rPr>
              <a:t>有的人力气很大，打猎很厉害，但手不灵巧，工具做不好，有的人手很灵巧，做工具很厉害，但力气不大，他们都得自己又做工具又打猎吗？有更好的办法提高他们的效率吗？</a:t>
            </a:r>
          </a:p>
          <a:p>
            <a:pPr marL="285750" indent="-285750" eaLnBrk="1" hangingPunct="1">
              <a:lnSpc>
                <a:spcPct val="100000"/>
              </a:lnSpc>
              <a:spcBef>
                <a:spcPct val="0"/>
              </a:spcBef>
              <a:buClrTx/>
              <a:buSzTx/>
              <a:defRPr/>
            </a:pPr>
            <a:endParaRPr lang="en-US" altLang="zh-CN" sz="1350" dirty="0">
              <a:latin typeface="方正喵呜体" pitchFamily="2" charset="-122"/>
              <a:ea typeface="方正喵呜体" pitchFamily="2" charset="-122"/>
            </a:endParaRPr>
          </a:p>
          <a:p>
            <a:pPr eaLnBrk="1" hangingPunct="1">
              <a:lnSpc>
                <a:spcPct val="100000"/>
              </a:lnSpc>
              <a:spcBef>
                <a:spcPct val="0"/>
              </a:spcBef>
              <a:buClrTx/>
              <a:buSzTx/>
              <a:buFontTx/>
              <a:buNone/>
              <a:defRPr/>
            </a:pPr>
            <a:endParaRPr lang="zh-CN" altLang="en-US" sz="1350" dirty="0">
              <a:latin typeface="方正喵呜体" pitchFamily="2" charset="-122"/>
              <a:ea typeface="方正喵呜体" pitchFamily="2" charset="-122"/>
            </a:endParaRPr>
          </a:p>
        </p:txBody>
      </p:sp>
      <p:sp>
        <p:nvSpPr>
          <p:cNvPr id="7" name="标题 12">
            <a:extLst>
              <a:ext uri="{FF2B5EF4-FFF2-40B4-BE49-F238E27FC236}">
                <a16:creationId xmlns:a16="http://schemas.microsoft.com/office/drawing/2014/main" id="{59979059-E3CC-400B-9F61-55CAD5D50041}"/>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9" name="TextBox 49">
            <a:extLst>
              <a:ext uri="{FF2B5EF4-FFF2-40B4-BE49-F238E27FC236}">
                <a16:creationId xmlns:a16="http://schemas.microsoft.com/office/drawing/2014/main" id="{9FC612AB-8D2B-4D1A-BE03-AF52AD2EAEE8}"/>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7.1.1 </a:t>
            </a:r>
            <a:r>
              <a:rPr lang="zh-CN" altLang="en-US" sz="2400" b="1" dirty="0">
                <a:latin typeface="黑体" panose="02010609060101010101" pitchFamily="49" charset="-122"/>
                <a:ea typeface="黑体" panose="02010609060101010101" pitchFamily="49" charset="-122"/>
              </a:rPr>
              <a:t>货币的历史：原始人，以物易物</a:t>
            </a:r>
          </a:p>
        </p:txBody>
      </p:sp>
      <p:sp>
        <p:nvSpPr>
          <p:cNvPr id="10" name="灯片编号占位符 11">
            <a:extLst>
              <a:ext uri="{FF2B5EF4-FFF2-40B4-BE49-F238E27FC236}">
                <a16:creationId xmlns:a16="http://schemas.microsoft.com/office/drawing/2014/main" id="{F72A90F8-1219-44AE-BFB6-BDC172A153C2}"/>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5</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6473CEF1-AAD3-438F-AC3C-63D06093DE9C}"/>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5E32150E-B8CE-4A88-B907-4D749F58327A}"/>
              </a:ext>
            </a:extLst>
          </p:cNvPr>
          <p:cNvSpPr/>
          <p:nvPr/>
        </p:nvSpPr>
        <p:spPr>
          <a:xfrm>
            <a:off x="250825" y="2492375"/>
            <a:ext cx="5473700" cy="1570038"/>
          </a:xfrm>
          <a:prstGeom prst="rect">
            <a:avLst/>
          </a:prstGeom>
        </p:spPr>
        <p:txBody>
          <a:bodyPr>
            <a:spAutoFit/>
          </a:bodyPr>
          <a:lstStyle/>
          <a:p>
            <a:pPr eaLnBrk="1" hangingPunct="1">
              <a:defRPr/>
            </a:pPr>
            <a:r>
              <a:rPr lang="zh-CN" altLang="en-US" sz="2400" dirty="0">
                <a:solidFill>
                  <a:srgbClr val="333333"/>
                </a:solidFill>
                <a:latin typeface="+mn-ea"/>
                <a:ea typeface="+mn-ea"/>
              </a:rPr>
              <a:t>一张汇款单的分量太小了，还不值得往大家的账本上记录，等到村民们收集到一定数量的汇款单之后，他们就要开始动脑</a:t>
            </a:r>
            <a:r>
              <a:rPr lang="zh-CN" altLang="en-US" sz="2400" b="1" dirty="0">
                <a:solidFill>
                  <a:srgbClr val="FF0000"/>
                </a:solidFill>
                <a:latin typeface="+mn-ea"/>
                <a:ea typeface="+mn-ea"/>
              </a:rPr>
              <a:t>算一个数学难题</a:t>
            </a:r>
            <a:r>
              <a:rPr lang="zh-CN" altLang="en-US" sz="2400" dirty="0">
                <a:solidFill>
                  <a:srgbClr val="333333"/>
                </a:solidFill>
                <a:latin typeface="+mn-ea"/>
                <a:ea typeface="+mn-ea"/>
              </a:rPr>
              <a:t>！</a:t>
            </a:r>
          </a:p>
        </p:txBody>
      </p:sp>
      <p:pic>
        <p:nvPicPr>
          <p:cNvPr id="159748" name="图片 2">
            <a:extLst>
              <a:ext uri="{FF2B5EF4-FFF2-40B4-BE49-F238E27FC236}">
                <a16:creationId xmlns:a16="http://schemas.microsoft.com/office/drawing/2014/main" id="{F0F1557E-89BD-4353-92BB-4B2B175A0B6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853113" y="2276475"/>
            <a:ext cx="2619375" cy="3752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110731E7-0A5D-43AD-B8F7-277672F2E981}"/>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5AA2393B-BCF3-416F-B2AC-4F24B408C191}"/>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50</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63F9E6A8-4103-40E4-8739-FDEE49316967}"/>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6DA6A09E-DBFD-4440-B0E9-8CB6CA9FDEAA}"/>
              </a:ext>
            </a:extLst>
          </p:cNvPr>
          <p:cNvSpPr/>
          <p:nvPr/>
        </p:nvSpPr>
        <p:spPr>
          <a:xfrm>
            <a:off x="352425" y="1863725"/>
            <a:ext cx="5473700" cy="2308225"/>
          </a:xfrm>
          <a:prstGeom prst="rect">
            <a:avLst/>
          </a:prstGeom>
        </p:spPr>
        <p:txBody>
          <a:bodyPr>
            <a:spAutoFit/>
          </a:bodyPr>
          <a:lstStyle/>
          <a:p>
            <a:pPr eaLnBrk="1" hangingPunct="1">
              <a:defRPr/>
            </a:pPr>
            <a:r>
              <a:rPr lang="zh-CN" altLang="en-US" sz="2400" dirty="0">
                <a:solidFill>
                  <a:srgbClr val="333333"/>
                </a:solidFill>
                <a:latin typeface="+mn-ea"/>
                <a:ea typeface="+mn-ea"/>
              </a:rPr>
              <a:t>第一个算出数学难题的村民就把自己攒了许久的汇款单和题解打包在一起，告诉所有人，我算出答案了！于是大家纷纷去验证这个答案，确定没问题之后，大家就把这些汇款单和题解真正记录在自己的账簿上。</a:t>
            </a:r>
          </a:p>
        </p:txBody>
      </p:sp>
      <p:sp>
        <p:nvSpPr>
          <p:cNvPr id="5" name="矩形 4">
            <a:extLst>
              <a:ext uri="{FF2B5EF4-FFF2-40B4-BE49-F238E27FC236}">
                <a16:creationId xmlns:a16="http://schemas.microsoft.com/office/drawing/2014/main" id="{A44BC646-69DC-4446-A7D0-0387B4CDF754}"/>
              </a:ext>
            </a:extLst>
          </p:cNvPr>
          <p:cNvSpPr/>
          <p:nvPr/>
        </p:nvSpPr>
        <p:spPr>
          <a:xfrm>
            <a:off x="381000" y="4581525"/>
            <a:ext cx="5472113" cy="1200150"/>
          </a:xfrm>
          <a:prstGeom prst="rect">
            <a:avLst/>
          </a:prstGeom>
        </p:spPr>
        <p:txBody>
          <a:bodyPr>
            <a:spAutoFit/>
          </a:bodyPr>
          <a:lstStyle/>
          <a:p>
            <a:pPr eaLnBrk="1" hangingPunct="1">
              <a:defRPr/>
            </a:pPr>
            <a:r>
              <a:rPr lang="zh-CN" altLang="en-US" sz="2400" dirty="0">
                <a:solidFill>
                  <a:srgbClr val="333333"/>
                </a:solidFill>
                <a:latin typeface="+mn-ea"/>
                <a:ea typeface="+mn-ea"/>
              </a:rPr>
              <a:t>这其实就是比特币中，</a:t>
            </a:r>
            <a:r>
              <a:rPr lang="zh-CN" altLang="en-US" sz="2400" b="1" dirty="0">
                <a:solidFill>
                  <a:srgbClr val="FF0000"/>
                </a:solidFill>
                <a:latin typeface="+mn-ea"/>
                <a:ea typeface="+mn-ea"/>
              </a:rPr>
              <a:t>记账权</a:t>
            </a:r>
            <a:r>
              <a:rPr lang="zh-CN" altLang="en-US" sz="2400" dirty="0">
                <a:solidFill>
                  <a:srgbClr val="333333"/>
                </a:solidFill>
                <a:latin typeface="+mn-ea"/>
                <a:ea typeface="+mn-ea"/>
              </a:rPr>
              <a:t>的争夺！</a:t>
            </a:r>
            <a:r>
              <a:rPr lang="en-US" altLang="zh-CN" sz="2400" dirty="0">
                <a:solidFill>
                  <a:srgbClr val="333333"/>
                </a:solidFill>
                <a:latin typeface="+mn-ea"/>
                <a:ea typeface="+mn-ea"/>
              </a:rPr>
              <a:t>(</a:t>
            </a:r>
            <a:r>
              <a:rPr lang="zh-CN" altLang="en-US" sz="2400" dirty="0">
                <a:solidFill>
                  <a:srgbClr val="333333"/>
                </a:solidFill>
                <a:latin typeface="+mn-ea"/>
                <a:ea typeface="+mn-ea"/>
              </a:rPr>
              <a:t>即第一个算出数学难题的人抢到了记账权！</a:t>
            </a:r>
            <a:r>
              <a:rPr lang="en-US" altLang="zh-CN" sz="2400" dirty="0">
                <a:solidFill>
                  <a:srgbClr val="333333"/>
                </a:solidFill>
                <a:latin typeface="+mn-ea"/>
                <a:ea typeface="+mn-ea"/>
              </a:rPr>
              <a:t>)</a:t>
            </a:r>
            <a:endParaRPr lang="zh-CN" altLang="en-US" sz="2400" dirty="0">
              <a:solidFill>
                <a:srgbClr val="333333"/>
              </a:solidFill>
              <a:latin typeface="+mn-ea"/>
              <a:ea typeface="+mn-ea"/>
            </a:endParaRPr>
          </a:p>
        </p:txBody>
      </p:sp>
      <p:pic>
        <p:nvPicPr>
          <p:cNvPr id="160773" name="图片 3">
            <a:extLst>
              <a:ext uri="{FF2B5EF4-FFF2-40B4-BE49-F238E27FC236}">
                <a16:creationId xmlns:a16="http://schemas.microsoft.com/office/drawing/2014/main" id="{C6F0A846-787B-4217-9B7C-691A0925A0E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372225" y="2043113"/>
            <a:ext cx="1809750" cy="189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49">
            <a:extLst>
              <a:ext uri="{FF2B5EF4-FFF2-40B4-BE49-F238E27FC236}">
                <a16:creationId xmlns:a16="http://schemas.microsoft.com/office/drawing/2014/main" id="{46FD0A1F-BF68-4F7B-81B4-09F117E275F9}"/>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8" name="灯片编号占位符 11">
            <a:extLst>
              <a:ext uri="{FF2B5EF4-FFF2-40B4-BE49-F238E27FC236}">
                <a16:creationId xmlns:a16="http://schemas.microsoft.com/office/drawing/2014/main" id="{0DF4C947-A4F9-48B4-BE79-9CC53A40AF98}"/>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51</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5CB3D7D9-5BA9-4193-A4EA-D4620A372055}"/>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2558BBFD-BD24-4121-8310-00C3C9E37A62}"/>
              </a:ext>
            </a:extLst>
          </p:cNvPr>
          <p:cNvSpPr/>
          <p:nvPr/>
        </p:nvSpPr>
        <p:spPr>
          <a:xfrm>
            <a:off x="755650" y="1412875"/>
            <a:ext cx="7704138" cy="830263"/>
          </a:xfrm>
          <a:prstGeom prst="rect">
            <a:avLst/>
          </a:prstGeom>
        </p:spPr>
        <p:txBody>
          <a:bodyPr>
            <a:spAutoFit/>
          </a:bodyPr>
          <a:lstStyle/>
          <a:p>
            <a:pPr algn="just" eaLnBrk="1" hangingPunct="1">
              <a:defRPr/>
            </a:pPr>
            <a:r>
              <a:rPr lang="zh-CN" altLang="en-US" sz="2400" dirty="0">
                <a:solidFill>
                  <a:srgbClr val="333333"/>
                </a:solidFill>
                <a:latin typeface="+mn-ea"/>
                <a:ea typeface="+mn-ea"/>
              </a:rPr>
              <a:t>数学难题可不是白算的，抢下记账权的村民，会拿到比特币系统给他的比特币奖励！</a:t>
            </a:r>
            <a:r>
              <a:rPr lang="en-US" altLang="zh-CN" sz="2400" dirty="0">
                <a:solidFill>
                  <a:srgbClr val="333333"/>
                </a:solidFill>
                <a:latin typeface="+mn-ea"/>
                <a:ea typeface="+mn-ea"/>
              </a:rPr>
              <a:t>(</a:t>
            </a:r>
            <a:r>
              <a:rPr lang="zh-CN" altLang="en-US" sz="2400" dirty="0">
                <a:solidFill>
                  <a:srgbClr val="333333"/>
                </a:solidFill>
                <a:latin typeface="+mn-ea"/>
                <a:ea typeface="+mn-ea"/>
              </a:rPr>
              <a:t>目前是</a:t>
            </a:r>
            <a:r>
              <a:rPr lang="en-US" altLang="zh-CN" sz="2400" dirty="0">
                <a:solidFill>
                  <a:srgbClr val="333333"/>
                </a:solidFill>
                <a:latin typeface="+mn-ea"/>
                <a:ea typeface="+mn-ea"/>
              </a:rPr>
              <a:t>12.5</a:t>
            </a:r>
            <a:r>
              <a:rPr lang="zh-CN" altLang="en-US" sz="2400" dirty="0">
                <a:solidFill>
                  <a:srgbClr val="333333"/>
                </a:solidFill>
                <a:latin typeface="+mn-ea"/>
                <a:ea typeface="+mn-ea"/>
              </a:rPr>
              <a:t>个比特币</a:t>
            </a:r>
            <a:r>
              <a:rPr lang="en-US" altLang="zh-CN" sz="2400" dirty="0">
                <a:solidFill>
                  <a:srgbClr val="333333"/>
                </a:solidFill>
                <a:latin typeface="+mn-ea"/>
                <a:ea typeface="+mn-ea"/>
              </a:rPr>
              <a:t>)</a:t>
            </a:r>
            <a:endParaRPr lang="zh-CN" altLang="en-US" sz="2400" dirty="0">
              <a:solidFill>
                <a:srgbClr val="333333"/>
              </a:solidFill>
              <a:latin typeface="+mn-ea"/>
              <a:ea typeface="+mn-ea"/>
            </a:endParaRPr>
          </a:p>
        </p:txBody>
      </p:sp>
      <p:pic>
        <p:nvPicPr>
          <p:cNvPr id="161796" name="图片 3">
            <a:extLst>
              <a:ext uri="{FF2B5EF4-FFF2-40B4-BE49-F238E27FC236}">
                <a16:creationId xmlns:a16="http://schemas.microsoft.com/office/drawing/2014/main" id="{FA37047F-D3F6-4E33-A523-BFB2CED9BF2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81113" y="2560638"/>
            <a:ext cx="6675437" cy="36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C3E2456A-212E-4DA8-8617-605BE6E994F2}"/>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48F346DB-73EE-4AE4-818B-AAA8E95B82F5}"/>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52</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1A09A587-17A9-45E7-9662-C9533DC7C9F1}"/>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76C125FD-7029-44BF-9781-01CD318AB275}"/>
              </a:ext>
            </a:extLst>
          </p:cNvPr>
          <p:cNvSpPr/>
          <p:nvPr/>
        </p:nvSpPr>
        <p:spPr>
          <a:xfrm>
            <a:off x="184370" y="1521433"/>
            <a:ext cx="8856662" cy="1570038"/>
          </a:xfrm>
          <a:prstGeom prst="rect">
            <a:avLst/>
          </a:prstGeom>
        </p:spPr>
        <p:txBody>
          <a:bodyPr>
            <a:spAutoFit/>
          </a:bodyPr>
          <a:lstStyle/>
          <a:p>
            <a:pPr eaLnBrk="1" hangingPunct="1">
              <a:defRPr/>
            </a:pPr>
            <a:r>
              <a:rPr lang="zh-CN" altLang="en-US" sz="2400" dirty="0">
                <a:solidFill>
                  <a:srgbClr val="333333"/>
                </a:solidFill>
                <a:latin typeface="+mn-ea"/>
                <a:ea typeface="+mn-ea"/>
              </a:rPr>
              <a:t>算数学难题的过程，其实也就是所谓的</a:t>
            </a:r>
            <a:r>
              <a:rPr lang="en-US" altLang="zh-CN" sz="2400" b="1" dirty="0">
                <a:solidFill>
                  <a:srgbClr val="FF0000"/>
                </a:solidFill>
                <a:latin typeface="+mn-ea"/>
                <a:ea typeface="+mn-ea"/>
              </a:rPr>
              <a:t>”</a:t>
            </a:r>
            <a:r>
              <a:rPr lang="zh-CN" altLang="en-US" sz="2400" b="1" dirty="0">
                <a:solidFill>
                  <a:srgbClr val="FF0000"/>
                </a:solidFill>
                <a:latin typeface="+mn-ea"/>
                <a:ea typeface="+mn-ea"/>
              </a:rPr>
              <a:t>工作量证明</a:t>
            </a:r>
            <a:r>
              <a:rPr lang="en-US" altLang="zh-CN" sz="2400" b="1" dirty="0">
                <a:solidFill>
                  <a:srgbClr val="FF0000"/>
                </a:solidFill>
                <a:latin typeface="+mn-ea"/>
                <a:ea typeface="+mn-ea"/>
              </a:rPr>
              <a:t>(POW)”,</a:t>
            </a:r>
            <a:r>
              <a:rPr lang="zh-CN" altLang="en-US" sz="2400" dirty="0">
                <a:solidFill>
                  <a:srgbClr val="333333"/>
                </a:solidFill>
                <a:latin typeface="+mn-ea"/>
                <a:ea typeface="+mn-ea"/>
              </a:rPr>
              <a:t>它在密码学上通过杂凑函数来实现，每次引入一个随机数进行大量运算，最终算出一个系统想要的值，所以说，算数学难题比拼的其实是算力</a:t>
            </a:r>
            <a:r>
              <a:rPr lang="en-US" altLang="zh-CN" sz="2400" dirty="0">
                <a:solidFill>
                  <a:srgbClr val="333333"/>
                </a:solidFill>
                <a:latin typeface="+mn-ea"/>
                <a:ea typeface="+mn-ea"/>
              </a:rPr>
              <a:t>(</a:t>
            </a:r>
            <a:r>
              <a:rPr lang="zh-CN" altLang="en-US" sz="2400" dirty="0">
                <a:solidFill>
                  <a:srgbClr val="333333"/>
                </a:solidFill>
                <a:latin typeface="+mn-ea"/>
                <a:ea typeface="+mn-ea"/>
              </a:rPr>
              <a:t>也就是狭义上的硬件能力</a:t>
            </a:r>
            <a:r>
              <a:rPr lang="en-US" altLang="zh-CN" sz="2400" dirty="0">
                <a:solidFill>
                  <a:srgbClr val="333333"/>
                </a:solidFill>
                <a:latin typeface="+mn-ea"/>
                <a:ea typeface="+mn-ea"/>
              </a:rPr>
              <a:t>)!</a:t>
            </a:r>
            <a:endParaRPr lang="zh-CN" altLang="en-US" sz="2400" dirty="0">
              <a:solidFill>
                <a:srgbClr val="333333"/>
              </a:solidFill>
              <a:latin typeface="+mn-ea"/>
              <a:ea typeface="+mn-ea"/>
            </a:endParaRPr>
          </a:p>
        </p:txBody>
      </p:sp>
      <p:pic>
        <p:nvPicPr>
          <p:cNvPr id="162820" name="图片 2">
            <a:extLst>
              <a:ext uri="{FF2B5EF4-FFF2-40B4-BE49-F238E27FC236}">
                <a16:creationId xmlns:a16="http://schemas.microsoft.com/office/drawing/2014/main" id="{A0AE7123-5BA5-40D3-B0A8-4EFD273CFE0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33988" y="2944813"/>
            <a:ext cx="3783012" cy="2014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a:extLst>
              <a:ext uri="{FF2B5EF4-FFF2-40B4-BE49-F238E27FC236}">
                <a16:creationId xmlns:a16="http://schemas.microsoft.com/office/drawing/2014/main" id="{FB1B645C-F5AD-4589-BCBB-F6E00BE0FD27}"/>
              </a:ext>
            </a:extLst>
          </p:cNvPr>
          <p:cNvSpPr/>
          <p:nvPr/>
        </p:nvSpPr>
        <p:spPr>
          <a:xfrm>
            <a:off x="5724525" y="5229225"/>
            <a:ext cx="3136900" cy="831850"/>
          </a:xfrm>
          <a:prstGeom prst="rect">
            <a:avLst/>
          </a:prstGeom>
        </p:spPr>
        <p:txBody>
          <a:bodyPr>
            <a:spAutoFit/>
          </a:bodyPr>
          <a:lstStyle/>
          <a:p>
            <a:pPr>
              <a:defRPr/>
            </a:pPr>
            <a:r>
              <a:rPr lang="zh-CN" altLang="en-US" sz="2400" dirty="0">
                <a:solidFill>
                  <a:srgbClr val="333333"/>
                </a:solidFill>
                <a:latin typeface="+mn-ea"/>
                <a:ea typeface="+mn-ea"/>
              </a:rPr>
              <a:t>这也是为什么比特币一火，显卡就涨价</a:t>
            </a:r>
            <a:r>
              <a:rPr lang="en-US" altLang="zh-CN" sz="2400" dirty="0">
                <a:solidFill>
                  <a:srgbClr val="333333"/>
                </a:solidFill>
                <a:latin typeface="+mn-ea"/>
                <a:ea typeface="+mn-ea"/>
              </a:rPr>
              <a:t>!</a:t>
            </a:r>
            <a:endParaRPr lang="zh-CN" altLang="en-US" sz="2400" dirty="0">
              <a:solidFill>
                <a:srgbClr val="333333"/>
              </a:solidFill>
              <a:latin typeface="+mn-ea"/>
              <a:ea typeface="+mn-ea"/>
            </a:endParaRPr>
          </a:p>
        </p:txBody>
      </p:sp>
      <p:pic>
        <p:nvPicPr>
          <p:cNvPr id="162822" name="Picture 7">
            <a:extLst>
              <a:ext uri="{FF2B5EF4-FFF2-40B4-BE49-F238E27FC236}">
                <a16:creationId xmlns:a16="http://schemas.microsoft.com/office/drawing/2014/main" id="{49F77587-556B-443B-9E99-16A9FF7199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157" y="3192563"/>
            <a:ext cx="3783012" cy="2837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2823" name="矩形 2">
            <a:extLst>
              <a:ext uri="{FF2B5EF4-FFF2-40B4-BE49-F238E27FC236}">
                <a16:creationId xmlns:a16="http://schemas.microsoft.com/office/drawing/2014/main" id="{DC5A8374-A333-4ACA-8328-2E51B90356F2}"/>
              </a:ext>
            </a:extLst>
          </p:cNvPr>
          <p:cNvSpPr>
            <a:spLocks noChangeArrowheads="1"/>
          </p:cNvSpPr>
          <p:nvPr/>
        </p:nvSpPr>
        <p:spPr bwMode="auto">
          <a:xfrm>
            <a:off x="165100" y="6237288"/>
            <a:ext cx="55594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r>
              <a:rPr lang="en-US" altLang="zh-CN" sz="1800"/>
              <a:t>ASIC(Application Specific Integrated Circuit)</a:t>
            </a:r>
            <a:r>
              <a:rPr lang="zh-CN" altLang="en-US" sz="1800"/>
              <a:t>矿机</a:t>
            </a:r>
          </a:p>
        </p:txBody>
      </p:sp>
      <p:sp>
        <p:nvSpPr>
          <p:cNvPr id="8" name="TextBox 49">
            <a:extLst>
              <a:ext uri="{FF2B5EF4-FFF2-40B4-BE49-F238E27FC236}">
                <a16:creationId xmlns:a16="http://schemas.microsoft.com/office/drawing/2014/main" id="{4F8972B7-D303-43FC-8802-C47285EA6FE9}"/>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9" name="灯片编号占位符 11">
            <a:extLst>
              <a:ext uri="{FF2B5EF4-FFF2-40B4-BE49-F238E27FC236}">
                <a16:creationId xmlns:a16="http://schemas.microsoft.com/office/drawing/2014/main" id="{7927F9F3-84FC-46D5-8931-B2B713456C84}"/>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53</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6E18BF03-5CE2-4A4F-9534-37271302327C}"/>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926FFFA0-1356-4E41-A895-28C6CF7B9FCC}"/>
              </a:ext>
            </a:extLst>
          </p:cNvPr>
          <p:cNvSpPr/>
          <p:nvPr/>
        </p:nvSpPr>
        <p:spPr>
          <a:xfrm>
            <a:off x="1835150" y="1557338"/>
            <a:ext cx="5473700" cy="830262"/>
          </a:xfrm>
          <a:prstGeom prst="rect">
            <a:avLst/>
          </a:prstGeom>
        </p:spPr>
        <p:txBody>
          <a:bodyPr>
            <a:spAutoFit/>
          </a:bodyPr>
          <a:lstStyle/>
          <a:p>
            <a:pPr eaLnBrk="1" hangingPunct="1">
              <a:defRPr/>
            </a:pPr>
            <a:r>
              <a:rPr lang="zh-CN" altLang="en-US" sz="2400" dirty="0">
                <a:solidFill>
                  <a:srgbClr val="333333"/>
                </a:solidFill>
                <a:latin typeface="+mn-ea"/>
                <a:ea typeface="+mn-ea"/>
              </a:rPr>
              <a:t>一次记账结束之后，大家就又要开始新一轮的竞争了！</a:t>
            </a:r>
          </a:p>
        </p:txBody>
      </p:sp>
      <p:pic>
        <p:nvPicPr>
          <p:cNvPr id="163844" name="图片 5">
            <a:extLst>
              <a:ext uri="{FF2B5EF4-FFF2-40B4-BE49-F238E27FC236}">
                <a16:creationId xmlns:a16="http://schemas.microsoft.com/office/drawing/2014/main" id="{2ECC8E47-DF3B-48BC-BB73-4AE3973C24C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43325" y="2636838"/>
            <a:ext cx="1657350" cy="274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F52A7877-9225-4B8F-B7CE-E7BB2205AD5A}"/>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36B73547-7331-421C-8CA3-991E9F41CEF3}"/>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54</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A122E6F6-7D4C-4FB1-8A9D-ED2BC363C69F}"/>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1F96AD96-D4D0-438F-B014-D850F71C15C4}"/>
              </a:ext>
            </a:extLst>
          </p:cNvPr>
          <p:cNvSpPr/>
          <p:nvPr/>
        </p:nvSpPr>
        <p:spPr>
          <a:xfrm>
            <a:off x="1789113" y="1628775"/>
            <a:ext cx="5473700" cy="461963"/>
          </a:xfrm>
          <a:prstGeom prst="rect">
            <a:avLst/>
          </a:prstGeom>
        </p:spPr>
        <p:txBody>
          <a:bodyPr>
            <a:spAutoFit/>
          </a:bodyPr>
          <a:lstStyle/>
          <a:p>
            <a:pPr eaLnBrk="1" hangingPunct="1">
              <a:defRPr/>
            </a:pPr>
            <a:r>
              <a:rPr lang="zh-CN" altLang="en-US" sz="2400" dirty="0">
                <a:solidFill>
                  <a:srgbClr val="333333"/>
                </a:solidFill>
                <a:latin typeface="+mn-ea"/>
                <a:ea typeface="+mn-ea"/>
              </a:rPr>
              <a:t>最后，我们简单说说比特币为什么安全！</a:t>
            </a:r>
          </a:p>
        </p:txBody>
      </p:sp>
      <p:pic>
        <p:nvPicPr>
          <p:cNvPr id="164868" name="图片 3">
            <a:extLst>
              <a:ext uri="{FF2B5EF4-FFF2-40B4-BE49-F238E27FC236}">
                <a16:creationId xmlns:a16="http://schemas.microsoft.com/office/drawing/2014/main" id="{FACF1F66-846C-4D4A-9E09-3F7363035E3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30413" y="2690813"/>
            <a:ext cx="5349875" cy="309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90C8EAF2-F88B-40D3-BE41-C822D10EB956}"/>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8F6ECE5E-C3D4-4B03-9D5C-3477D21B433C}"/>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55</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E78D1AFC-E64D-477F-A776-0B1BFBFF2416}"/>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 name="矩形 1">
            <a:extLst>
              <a:ext uri="{FF2B5EF4-FFF2-40B4-BE49-F238E27FC236}">
                <a16:creationId xmlns:a16="http://schemas.microsoft.com/office/drawing/2014/main" id="{E43B552C-CCD2-4F4E-A0A5-18DA0494D130}"/>
              </a:ext>
            </a:extLst>
          </p:cNvPr>
          <p:cNvSpPr/>
          <p:nvPr/>
        </p:nvSpPr>
        <p:spPr>
          <a:xfrm>
            <a:off x="503238" y="1989138"/>
            <a:ext cx="5473700" cy="3416300"/>
          </a:xfrm>
          <a:prstGeom prst="rect">
            <a:avLst/>
          </a:prstGeom>
        </p:spPr>
        <p:txBody>
          <a:bodyPr>
            <a:spAutoFit/>
          </a:bodyPr>
          <a:lstStyle/>
          <a:p>
            <a:pPr marL="457200" indent="-457200" eaLnBrk="1" hangingPunct="1">
              <a:buFontTx/>
              <a:buAutoNum type="arabicPeriod"/>
              <a:defRPr/>
            </a:pPr>
            <a:r>
              <a:rPr lang="zh-CN" altLang="en-US" sz="2400" dirty="0">
                <a:solidFill>
                  <a:srgbClr val="333333"/>
                </a:solidFill>
                <a:latin typeface="+mn-ea"/>
                <a:ea typeface="+mn-ea"/>
              </a:rPr>
              <a:t>首先，是我们的盖章机制，在密码学上叫做</a:t>
            </a:r>
            <a:r>
              <a:rPr lang="zh-CN" altLang="en-US" sz="2400" b="1" dirty="0">
                <a:solidFill>
                  <a:srgbClr val="FF0000"/>
                </a:solidFill>
                <a:latin typeface="+mn-ea"/>
                <a:ea typeface="+mn-ea"/>
              </a:rPr>
              <a:t>数字签名算法</a:t>
            </a:r>
            <a:r>
              <a:rPr lang="zh-CN" altLang="en-US" sz="2400" dirty="0">
                <a:solidFill>
                  <a:srgbClr val="333333"/>
                </a:solidFill>
                <a:latin typeface="+mn-ea"/>
                <a:ea typeface="+mn-ea"/>
              </a:rPr>
              <a:t>！即便是当下最优秀的计算机，也需要几百年才能破解。这个盖章机制能够证明汇款单确实是你本人签的！</a:t>
            </a:r>
            <a:endParaRPr lang="en-US" altLang="zh-CN" sz="2400" dirty="0">
              <a:solidFill>
                <a:srgbClr val="333333"/>
              </a:solidFill>
              <a:latin typeface="+mn-ea"/>
              <a:ea typeface="+mn-ea"/>
            </a:endParaRPr>
          </a:p>
          <a:p>
            <a:pPr marL="457200" indent="-457200" eaLnBrk="1" hangingPunct="1">
              <a:buFontTx/>
              <a:buAutoNum type="arabicPeriod"/>
              <a:defRPr/>
            </a:pPr>
            <a:r>
              <a:rPr lang="zh-CN" altLang="en-US" sz="2400" dirty="0">
                <a:solidFill>
                  <a:srgbClr val="333333"/>
                </a:solidFill>
                <a:latin typeface="+mn-ea"/>
                <a:ea typeface="+mn-ea"/>
              </a:rPr>
              <a:t>然后，我们的“每人一本账”的形式，能够确保账本安全，并且不被篡改</a:t>
            </a:r>
            <a:r>
              <a:rPr lang="en-US" altLang="zh-CN" sz="2400" dirty="0">
                <a:solidFill>
                  <a:srgbClr val="333333"/>
                </a:solidFill>
                <a:latin typeface="+mn-ea"/>
                <a:ea typeface="+mn-ea"/>
              </a:rPr>
              <a:t>(</a:t>
            </a:r>
            <a:r>
              <a:rPr lang="zh-CN" altLang="en-US" sz="2400" b="1" dirty="0">
                <a:solidFill>
                  <a:srgbClr val="FF0000"/>
                </a:solidFill>
                <a:latin typeface="+mn-ea"/>
                <a:ea typeface="+mn-ea"/>
              </a:rPr>
              <a:t>除非半数以上的村民都不干了，或者半数以上村民一起作假</a:t>
            </a:r>
            <a:r>
              <a:rPr lang="en-US" altLang="zh-CN" sz="2400" dirty="0">
                <a:solidFill>
                  <a:srgbClr val="333333"/>
                </a:solidFill>
                <a:latin typeface="+mn-ea"/>
                <a:ea typeface="+mn-ea"/>
              </a:rPr>
              <a:t>)</a:t>
            </a:r>
            <a:r>
              <a:rPr lang="zh-CN" altLang="en-US" sz="2400" dirty="0">
                <a:solidFill>
                  <a:srgbClr val="333333"/>
                </a:solidFill>
                <a:latin typeface="+mn-ea"/>
                <a:ea typeface="+mn-ea"/>
              </a:rPr>
              <a:t>。</a:t>
            </a:r>
            <a:endParaRPr lang="en-US" altLang="zh-CN" sz="2400" dirty="0">
              <a:solidFill>
                <a:srgbClr val="333333"/>
              </a:solidFill>
              <a:latin typeface="+mn-ea"/>
              <a:ea typeface="+mn-ea"/>
            </a:endParaRPr>
          </a:p>
        </p:txBody>
      </p:sp>
      <p:pic>
        <p:nvPicPr>
          <p:cNvPr id="165892" name="图片 2">
            <a:extLst>
              <a:ext uri="{FF2B5EF4-FFF2-40B4-BE49-F238E27FC236}">
                <a16:creationId xmlns:a16="http://schemas.microsoft.com/office/drawing/2014/main" id="{60B9AE6A-92B3-4773-8F45-79E3936CD49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980113" y="2708275"/>
            <a:ext cx="2808287" cy="217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10549725-A988-4336-8BEB-0393121B2DF0}"/>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FD1BDB45-D9DC-49F3-8B75-03A877313AD4}"/>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56</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E655CB93-A550-4458-80BF-BDA71273130E}"/>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7" name="矩形 6">
            <a:extLst>
              <a:ext uri="{FF2B5EF4-FFF2-40B4-BE49-F238E27FC236}">
                <a16:creationId xmlns:a16="http://schemas.microsoft.com/office/drawing/2014/main" id="{0B54E5BF-3431-40D3-8ED5-2D3C6B583765}"/>
              </a:ext>
            </a:extLst>
          </p:cNvPr>
          <p:cNvSpPr/>
          <p:nvPr/>
        </p:nvSpPr>
        <p:spPr>
          <a:xfrm>
            <a:off x="2124075" y="1628775"/>
            <a:ext cx="5473700" cy="461963"/>
          </a:xfrm>
          <a:prstGeom prst="rect">
            <a:avLst/>
          </a:prstGeom>
        </p:spPr>
        <p:txBody>
          <a:bodyPr>
            <a:spAutoFit/>
          </a:bodyPr>
          <a:lstStyle/>
          <a:p>
            <a:pPr eaLnBrk="1" hangingPunct="1">
              <a:defRPr/>
            </a:pPr>
            <a:r>
              <a:rPr lang="zh-CN" altLang="en-US" sz="2400" dirty="0">
                <a:solidFill>
                  <a:srgbClr val="333333"/>
                </a:solidFill>
                <a:latin typeface="+mn-ea"/>
                <a:ea typeface="+mn-ea"/>
              </a:rPr>
              <a:t>接下来我们来一点更技术性的知识！</a:t>
            </a:r>
          </a:p>
        </p:txBody>
      </p:sp>
      <p:pic>
        <p:nvPicPr>
          <p:cNvPr id="166916" name="图片 3">
            <a:extLst>
              <a:ext uri="{FF2B5EF4-FFF2-40B4-BE49-F238E27FC236}">
                <a16:creationId xmlns:a16="http://schemas.microsoft.com/office/drawing/2014/main" id="{56B61209-EDC3-4F8E-A29F-D576826BDD1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11413" y="2678113"/>
            <a:ext cx="4608512" cy="292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67EF510A-447B-4AFB-9A71-C431F9C6E836}"/>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8" name="灯片编号占位符 11">
            <a:extLst>
              <a:ext uri="{FF2B5EF4-FFF2-40B4-BE49-F238E27FC236}">
                <a16:creationId xmlns:a16="http://schemas.microsoft.com/office/drawing/2014/main" id="{21355E66-19EA-402E-9ACA-310EFE215BE0}"/>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57</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06851660-45BB-4A14-BB53-B11E9BE40F06}"/>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68793B1A-0A68-41AB-B5CA-08FCE9B2B25D}"/>
              </a:ext>
            </a:extLst>
          </p:cNvPr>
          <p:cNvSpPr/>
          <p:nvPr/>
        </p:nvSpPr>
        <p:spPr>
          <a:xfrm>
            <a:off x="323850" y="2643188"/>
            <a:ext cx="3455988" cy="1570037"/>
          </a:xfrm>
          <a:prstGeom prst="rect">
            <a:avLst/>
          </a:prstGeom>
        </p:spPr>
        <p:txBody>
          <a:bodyPr>
            <a:spAutoFit/>
          </a:bodyPr>
          <a:lstStyle/>
          <a:p>
            <a:pPr eaLnBrk="1" hangingPunct="1">
              <a:defRPr/>
            </a:pPr>
            <a:r>
              <a:rPr lang="zh-CN" altLang="en-US" sz="2400" dirty="0">
                <a:solidFill>
                  <a:srgbClr val="333333"/>
                </a:solidFill>
                <a:latin typeface="+mn-ea"/>
                <a:ea typeface="+mn-ea"/>
              </a:rPr>
              <a:t>如果我们要验证某一比记在账本中的汇款单有没有被造假，我们应该怎么办呢？</a:t>
            </a:r>
          </a:p>
        </p:txBody>
      </p:sp>
      <p:pic>
        <p:nvPicPr>
          <p:cNvPr id="167940" name="图片 3">
            <a:extLst>
              <a:ext uri="{FF2B5EF4-FFF2-40B4-BE49-F238E27FC236}">
                <a16:creationId xmlns:a16="http://schemas.microsoft.com/office/drawing/2014/main" id="{EDAF321A-5FD4-4DF2-BDF7-2AB873483A25}"/>
              </a:ext>
            </a:extLst>
          </p:cNvPr>
          <p:cNvPicPr>
            <a:picLocks noChangeAspect="1"/>
          </p:cNvPicPr>
          <p:nvPr/>
        </p:nvPicPr>
        <p:blipFill>
          <a:blip r:embed="rId2">
            <a:extLst>
              <a:ext uri="{28A0092B-C50C-407E-A947-70E740481C1C}">
                <a14:useLocalDpi xmlns:a14="http://schemas.microsoft.com/office/drawing/2010/main" val="0"/>
              </a:ext>
            </a:extLst>
          </a:blip>
          <a:srcRect t="2869"/>
          <a:stretch>
            <a:fillRect/>
          </a:stretch>
        </p:blipFill>
        <p:spPr bwMode="auto">
          <a:xfrm>
            <a:off x="4568825" y="2060575"/>
            <a:ext cx="4368800"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7941" name="图片 15">
            <a:extLst>
              <a:ext uri="{FF2B5EF4-FFF2-40B4-BE49-F238E27FC236}">
                <a16:creationId xmlns:a16="http://schemas.microsoft.com/office/drawing/2014/main" id="{8FB28C75-E3D2-4CEB-AFA0-440351EF137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802188" y="4416425"/>
            <a:ext cx="1990725" cy="1493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文本框 10">
            <a:extLst>
              <a:ext uri="{FF2B5EF4-FFF2-40B4-BE49-F238E27FC236}">
                <a16:creationId xmlns:a16="http://schemas.microsoft.com/office/drawing/2014/main" id="{73022DE3-220A-4B50-830A-68EB866F4105}"/>
              </a:ext>
            </a:extLst>
          </p:cNvPr>
          <p:cNvSpPr txBox="1"/>
          <p:nvPr/>
        </p:nvSpPr>
        <p:spPr>
          <a:xfrm>
            <a:off x="5251450" y="4713288"/>
            <a:ext cx="1371600" cy="431800"/>
          </a:xfrm>
          <a:prstGeom prst="rect">
            <a:avLst/>
          </a:prstGeom>
          <a:noFill/>
        </p:spPr>
        <p:txBody>
          <a:bodyPr>
            <a:spAutoFit/>
          </a:bodyPr>
          <a:lstStyle/>
          <a:p>
            <a:pPr>
              <a:defRPr/>
            </a:pPr>
            <a:r>
              <a:rPr lang="zh-CN" altLang="en-US" sz="2200" dirty="0">
                <a:latin typeface="+mn-ea"/>
                <a:ea typeface="+mn-ea"/>
              </a:rPr>
              <a:t>汇款单</a:t>
            </a:r>
          </a:p>
        </p:txBody>
      </p:sp>
      <p:sp>
        <p:nvSpPr>
          <p:cNvPr id="12" name="文本框 11">
            <a:extLst>
              <a:ext uri="{FF2B5EF4-FFF2-40B4-BE49-F238E27FC236}">
                <a16:creationId xmlns:a16="http://schemas.microsoft.com/office/drawing/2014/main" id="{F2A3F389-115C-433C-9ED7-A10BF0ADE7B3}"/>
              </a:ext>
            </a:extLst>
          </p:cNvPr>
          <p:cNvSpPr txBox="1"/>
          <p:nvPr/>
        </p:nvSpPr>
        <p:spPr>
          <a:xfrm>
            <a:off x="5254625" y="5195888"/>
            <a:ext cx="1371600" cy="431800"/>
          </a:xfrm>
          <a:prstGeom prst="rect">
            <a:avLst/>
          </a:prstGeom>
          <a:noFill/>
        </p:spPr>
        <p:txBody>
          <a:bodyPr>
            <a:spAutoFit/>
          </a:bodyPr>
          <a:lstStyle/>
          <a:p>
            <a:pPr>
              <a:defRPr/>
            </a:pPr>
            <a:r>
              <a:rPr lang="zh-CN" altLang="en-US" sz="2200" dirty="0">
                <a:latin typeface="+mn-ea"/>
                <a:ea typeface="+mn-ea"/>
              </a:rPr>
              <a:t>汇款单</a:t>
            </a:r>
          </a:p>
        </p:txBody>
      </p:sp>
      <p:pic>
        <p:nvPicPr>
          <p:cNvPr id="167944" name="图片 18">
            <a:extLst>
              <a:ext uri="{FF2B5EF4-FFF2-40B4-BE49-F238E27FC236}">
                <a16:creationId xmlns:a16="http://schemas.microsoft.com/office/drawing/2014/main" id="{F6D3ADD3-E604-4DD2-977C-2AF13208642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46900" y="4386263"/>
            <a:ext cx="1990725" cy="149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文本框 13">
            <a:extLst>
              <a:ext uri="{FF2B5EF4-FFF2-40B4-BE49-F238E27FC236}">
                <a16:creationId xmlns:a16="http://schemas.microsoft.com/office/drawing/2014/main" id="{4C200AC8-BB3E-47E1-ABD5-FBEACF45CC9F}"/>
              </a:ext>
            </a:extLst>
          </p:cNvPr>
          <p:cNvSpPr txBox="1"/>
          <p:nvPr/>
        </p:nvSpPr>
        <p:spPr>
          <a:xfrm>
            <a:off x="7394575" y="4713288"/>
            <a:ext cx="1371600" cy="431800"/>
          </a:xfrm>
          <a:prstGeom prst="rect">
            <a:avLst/>
          </a:prstGeom>
          <a:noFill/>
        </p:spPr>
        <p:txBody>
          <a:bodyPr>
            <a:spAutoFit/>
          </a:bodyPr>
          <a:lstStyle/>
          <a:p>
            <a:pPr>
              <a:defRPr/>
            </a:pPr>
            <a:r>
              <a:rPr lang="zh-CN" altLang="en-US" sz="2200" dirty="0">
                <a:latin typeface="+mn-ea"/>
                <a:ea typeface="+mn-ea"/>
              </a:rPr>
              <a:t>汇款单</a:t>
            </a:r>
          </a:p>
        </p:txBody>
      </p:sp>
      <p:sp>
        <p:nvSpPr>
          <p:cNvPr id="15" name="文本框 14">
            <a:extLst>
              <a:ext uri="{FF2B5EF4-FFF2-40B4-BE49-F238E27FC236}">
                <a16:creationId xmlns:a16="http://schemas.microsoft.com/office/drawing/2014/main" id="{A1C1CB1B-7389-4AD7-8FC3-2A8B64C4C47A}"/>
              </a:ext>
            </a:extLst>
          </p:cNvPr>
          <p:cNvSpPr txBox="1"/>
          <p:nvPr/>
        </p:nvSpPr>
        <p:spPr>
          <a:xfrm>
            <a:off x="7394575" y="5194300"/>
            <a:ext cx="1371600" cy="431800"/>
          </a:xfrm>
          <a:prstGeom prst="rect">
            <a:avLst/>
          </a:prstGeom>
          <a:noFill/>
        </p:spPr>
        <p:txBody>
          <a:bodyPr>
            <a:spAutoFit/>
          </a:bodyPr>
          <a:lstStyle/>
          <a:p>
            <a:pPr>
              <a:defRPr/>
            </a:pPr>
            <a:r>
              <a:rPr lang="zh-CN" altLang="en-US" sz="2200" dirty="0">
                <a:latin typeface="+mn-ea"/>
                <a:ea typeface="+mn-ea"/>
              </a:rPr>
              <a:t>汇款单</a:t>
            </a:r>
          </a:p>
        </p:txBody>
      </p:sp>
      <p:sp>
        <p:nvSpPr>
          <p:cNvPr id="13" name="TextBox 49">
            <a:extLst>
              <a:ext uri="{FF2B5EF4-FFF2-40B4-BE49-F238E27FC236}">
                <a16:creationId xmlns:a16="http://schemas.microsoft.com/office/drawing/2014/main" id="{E5AEF785-3A85-499B-9E37-0D85AB483426}"/>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16" name="灯片编号占位符 11">
            <a:extLst>
              <a:ext uri="{FF2B5EF4-FFF2-40B4-BE49-F238E27FC236}">
                <a16:creationId xmlns:a16="http://schemas.microsoft.com/office/drawing/2014/main" id="{D4D910BD-4898-4D56-A863-7A97CE50EBEC}"/>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58</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C42D58B2-0D47-493E-81AA-A07F5898CDB9}"/>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DCAAAF36-E463-4C04-A72C-8178C1DD9EEC}"/>
              </a:ext>
            </a:extLst>
          </p:cNvPr>
          <p:cNvSpPr/>
          <p:nvPr/>
        </p:nvSpPr>
        <p:spPr>
          <a:xfrm>
            <a:off x="323850" y="2947988"/>
            <a:ext cx="4103688" cy="1570037"/>
          </a:xfrm>
          <a:prstGeom prst="rect">
            <a:avLst/>
          </a:prstGeom>
        </p:spPr>
        <p:txBody>
          <a:bodyPr>
            <a:spAutoFit/>
          </a:bodyPr>
          <a:lstStyle/>
          <a:p>
            <a:pPr algn="just" eaLnBrk="1" hangingPunct="1">
              <a:defRPr/>
            </a:pPr>
            <a:r>
              <a:rPr lang="zh-CN" altLang="en-US" sz="2400" dirty="0">
                <a:solidFill>
                  <a:srgbClr val="333333"/>
                </a:solidFill>
                <a:latin typeface="+mn-ea"/>
                <a:ea typeface="+mn-ea"/>
              </a:rPr>
              <a:t>一般的想法，就是多找几个人的账本，然后大家找出要验证的汇款单</a:t>
            </a:r>
            <a:r>
              <a:rPr lang="en-US" altLang="zh-CN" sz="2400" dirty="0">
                <a:solidFill>
                  <a:srgbClr val="333333"/>
                </a:solidFill>
                <a:latin typeface="+mn-ea"/>
                <a:ea typeface="+mn-ea"/>
              </a:rPr>
              <a:t>(O(n))</a:t>
            </a:r>
            <a:r>
              <a:rPr lang="zh-CN" altLang="en-US" sz="2400" dirty="0">
                <a:solidFill>
                  <a:srgbClr val="333333"/>
                </a:solidFill>
                <a:latin typeface="+mn-ea"/>
                <a:ea typeface="+mn-ea"/>
              </a:rPr>
              <a:t>，当面对质，但是这样真的高效吗？</a:t>
            </a:r>
          </a:p>
        </p:txBody>
      </p:sp>
      <p:pic>
        <p:nvPicPr>
          <p:cNvPr id="168964" name="图片 1">
            <a:extLst>
              <a:ext uri="{FF2B5EF4-FFF2-40B4-BE49-F238E27FC236}">
                <a16:creationId xmlns:a16="http://schemas.microsoft.com/office/drawing/2014/main" id="{09EEEB77-E2C8-43DD-A83D-B5F820B4E3B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59338" y="1628775"/>
            <a:ext cx="3609975" cy="383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12434C40-1A97-4152-9C5C-C11E3F587E9A}"/>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D4A6D2C7-772A-40FB-AD54-F94C90BEF857}"/>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59</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0" name="文本框 17">
            <a:extLst>
              <a:ext uri="{FF2B5EF4-FFF2-40B4-BE49-F238E27FC236}">
                <a16:creationId xmlns:a16="http://schemas.microsoft.com/office/drawing/2014/main" id="{BC8A4262-9A87-491E-AFAF-1CC3998FDAEF}"/>
              </a:ext>
            </a:extLst>
          </p:cNvPr>
          <p:cNvSpPr>
            <a:spLocks noChangeArrowheads="1"/>
          </p:cNvSpPr>
          <p:nvPr/>
        </p:nvSpPr>
        <p:spPr bwMode="auto">
          <a:xfrm>
            <a:off x="3851275" y="1628775"/>
            <a:ext cx="1525588" cy="900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5400">
                <a:cs typeface="Arial" panose="020B0604020202020204" pitchFamily="34" charset="0"/>
              </a:rPr>
              <a:t>交换</a:t>
            </a:r>
          </a:p>
        </p:txBody>
      </p:sp>
      <p:sp>
        <p:nvSpPr>
          <p:cNvPr id="17411" name="矩形 18">
            <a:extLst>
              <a:ext uri="{FF2B5EF4-FFF2-40B4-BE49-F238E27FC236}">
                <a16:creationId xmlns:a16="http://schemas.microsoft.com/office/drawing/2014/main" id="{28153CC4-C606-42C6-88D8-04C94E305C91}"/>
              </a:ext>
            </a:extLst>
          </p:cNvPr>
          <p:cNvSpPr>
            <a:spLocks noChangeArrowheads="1"/>
          </p:cNvSpPr>
          <p:nvPr/>
        </p:nvSpPr>
        <p:spPr bwMode="auto">
          <a:xfrm>
            <a:off x="1042988" y="2190750"/>
            <a:ext cx="2143125" cy="1065213"/>
          </a:xfrm>
          <a:prstGeom prst="rect">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000">
                <a:cs typeface="Arial" panose="020B0604020202020204" pitchFamily="34" charset="0"/>
              </a:rPr>
              <a:t>有</a:t>
            </a:r>
            <a:r>
              <a:rPr lang="en-US" altLang="zh-CN" sz="2000">
                <a:cs typeface="Arial" panose="020B0604020202020204" pitchFamily="34" charset="0"/>
              </a:rPr>
              <a:t>10</a:t>
            </a:r>
            <a:r>
              <a:rPr lang="zh-CN" altLang="en-US" sz="2000">
                <a:cs typeface="Arial" panose="020B0604020202020204" pitchFamily="34" charset="0"/>
              </a:rPr>
              <a:t>条鱼</a:t>
            </a:r>
          </a:p>
          <a:p>
            <a:pPr algn="ctr" eaLnBrk="1" hangingPunct="1">
              <a:spcBef>
                <a:spcPct val="0"/>
              </a:spcBef>
              <a:buFontTx/>
              <a:buNone/>
            </a:pPr>
            <a:r>
              <a:rPr lang="zh-CN" altLang="en-US" sz="2000">
                <a:cs typeface="Arial" panose="020B0604020202020204" pitchFamily="34" charset="0"/>
              </a:rPr>
              <a:t>吃</a:t>
            </a:r>
            <a:r>
              <a:rPr lang="en-US" altLang="zh-CN" sz="2000">
                <a:cs typeface="Arial" panose="020B0604020202020204" pitchFamily="34" charset="0"/>
              </a:rPr>
              <a:t>5</a:t>
            </a:r>
            <a:r>
              <a:rPr lang="zh-CN" altLang="en-US" sz="2000">
                <a:cs typeface="Arial" panose="020B0604020202020204" pitchFamily="34" charset="0"/>
              </a:rPr>
              <a:t>条就够了</a:t>
            </a:r>
          </a:p>
          <a:p>
            <a:pPr algn="ctr" eaLnBrk="1" hangingPunct="1">
              <a:spcBef>
                <a:spcPct val="0"/>
              </a:spcBef>
              <a:buFontTx/>
              <a:buNone/>
            </a:pPr>
            <a:r>
              <a:rPr lang="zh-CN" altLang="en-US" sz="2000">
                <a:cs typeface="Arial" panose="020B0604020202020204" pitchFamily="34" charset="0"/>
              </a:rPr>
              <a:t>还想吃些水果</a:t>
            </a:r>
          </a:p>
        </p:txBody>
      </p:sp>
      <p:sp>
        <p:nvSpPr>
          <p:cNvPr id="17412" name="矩形 19">
            <a:extLst>
              <a:ext uri="{FF2B5EF4-FFF2-40B4-BE49-F238E27FC236}">
                <a16:creationId xmlns:a16="http://schemas.microsoft.com/office/drawing/2014/main" id="{CA2A8876-49AA-4AF7-9CB3-7A3F3E9E5AEF}"/>
              </a:ext>
            </a:extLst>
          </p:cNvPr>
          <p:cNvSpPr>
            <a:spLocks noChangeArrowheads="1"/>
          </p:cNvSpPr>
          <p:nvPr/>
        </p:nvSpPr>
        <p:spPr bwMode="auto">
          <a:xfrm>
            <a:off x="6011863" y="2185988"/>
            <a:ext cx="1873250" cy="1065212"/>
          </a:xfrm>
          <a:prstGeom prst="rect">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000">
                <a:cs typeface="Arial" panose="020B0604020202020204" pitchFamily="34" charset="0"/>
              </a:rPr>
              <a:t>有</a:t>
            </a:r>
            <a:r>
              <a:rPr lang="en-US" altLang="zh-CN" sz="2000">
                <a:cs typeface="Arial" panose="020B0604020202020204" pitchFamily="34" charset="0"/>
              </a:rPr>
              <a:t>20</a:t>
            </a:r>
            <a:r>
              <a:rPr lang="zh-CN" altLang="en-US" sz="2000">
                <a:cs typeface="Arial" panose="020B0604020202020204" pitchFamily="34" charset="0"/>
              </a:rPr>
              <a:t>香蕉</a:t>
            </a:r>
          </a:p>
          <a:p>
            <a:pPr algn="ctr" eaLnBrk="1" hangingPunct="1">
              <a:spcBef>
                <a:spcPct val="0"/>
              </a:spcBef>
              <a:buFontTx/>
              <a:buNone/>
            </a:pPr>
            <a:r>
              <a:rPr lang="zh-CN" altLang="en-US" sz="2000">
                <a:cs typeface="Arial" panose="020B0604020202020204" pitchFamily="34" charset="0"/>
              </a:rPr>
              <a:t>吃</a:t>
            </a:r>
            <a:r>
              <a:rPr lang="en-US" altLang="zh-CN" sz="2000">
                <a:cs typeface="Arial" panose="020B0604020202020204" pitchFamily="34" charset="0"/>
              </a:rPr>
              <a:t>10</a:t>
            </a:r>
            <a:r>
              <a:rPr lang="zh-CN" altLang="en-US" sz="2000">
                <a:cs typeface="Arial" panose="020B0604020202020204" pitchFamily="34" charset="0"/>
              </a:rPr>
              <a:t>个就够了</a:t>
            </a:r>
          </a:p>
          <a:p>
            <a:pPr algn="ctr" eaLnBrk="1" hangingPunct="1">
              <a:spcBef>
                <a:spcPct val="0"/>
              </a:spcBef>
              <a:buFontTx/>
              <a:buNone/>
            </a:pPr>
            <a:r>
              <a:rPr lang="zh-CN" altLang="en-US" sz="2000">
                <a:cs typeface="Arial" panose="020B0604020202020204" pitchFamily="34" charset="0"/>
              </a:rPr>
              <a:t>还想吃些鱼</a:t>
            </a:r>
          </a:p>
        </p:txBody>
      </p:sp>
      <p:sp>
        <p:nvSpPr>
          <p:cNvPr id="2073" name="左右箭头 22">
            <a:extLst>
              <a:ext uri="{FF2B5EF4-FFF2-40B4-BE49-F238E27FC236}">
                <a16:creationId xmlns:a16="http://schemas.microsoft.com/office/drawing/2014/main" id="{E0A2B201-10DC-447F-92F6-698454098FA2}"/>
              </a:ext>
            </a:extLst>
          </p:cNvPr>
          <p:cNvSpPr>
            <a:spLocks noChangeArrowheads="1"/>
          </p:cNvSpPr>
          <p:nvPr/>
        </p:nvSpPr>
        <p:spPr bwMode="auto">
          <a:xfrm>
            <a:off x="3419475" y="2433638"/>
            <a:ext cx="2378075" cy="431800"/>
          </a:xfrm>
          <a:prstGeom prst="leftRightArrow">
            <a:avLst>
              <a:gd name="adj1" fmla="val 50000"/>
              <a:gd name="adj2" fmla="val 49997"/>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latin typeface="微软雅黑" panose="020B0503020204020204" pitchFamily="34" charset="-122"/>
              <a:ea typeface="微软雅黑" panose="020B0503020204020204" pitchFamily="34" charset="-122"/>
            </a:endParaRPr>
          </a:p>
        </p:txBody>
      </p:sp>
      <p:sp>
        <p:nvSpPr>
          <p:cNvPr id="17414" name="矩形 24">
            <a:extLst>
              <a:ext uri="{FF2B5EF4-FFF2-40B4-BE49-F238E27FC236}">
                <a16:creationId xmlns:a16="http://schemas.microsoft.com/office/drawing/2014/main" id="{CE4EB575-C08C-4B78-86B2-43D006DBB01A}"/>
              </a:ext>
            </a:extLst>
          </p:cNvPr>
          <p:cNvSpPr>
            <a:spLocks noChangeArrowheads="1"/>
          </p:cNvSpPr>
          <p:nvPr/>
        </p:nvSpPr>
        <p:spPr bwMode="auto">
          <a:xfrm>
            <a:off x="684213" y="1704975"/>
            <a:ext cx="2043112" cy="2778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200">
                <a:cs typeface="Arial" panose="020B0604020202020204" pitchFamily="34" charset="0"/>
              </a:rPr>
              <a:t>住在河边的原始人小丁</a:t>
            </a:r>
          </a:p>
        </p:txBody>
      </p:sp>
      <p:sp>
        <p:nvSpPr>
          <p:cNvPr id="17415" name="矩形 25">
            <a:extLst>
              <a:ext uri="{FF2B5EF4-FFF2-40B4-BE49-F238E27FC236}">
                <a16:creationId xmlns:a16="http://schemas.microsoft.com/office/drawing/2014/main" id="{7B95BD1A-CDD4-4B94-BD4F-7E54D7502B54}"/>
              </a:ext>
            </a:extLst>
          </p:cNvPr>
          <p:cNvSpPr>
            <a:spLocks noChangeArrowheads="1"/>
          </p:cNvSpPr>
          <p:nvPr/>
        </p:nvSpPr>
        <p:spPr bwMode="auto">
          <a:xfrm>
            <a:off x="5510213" y="1743075"/>
            <a:ext cx="1870075" cy="4508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200">
                <a:cs typeface="Arial" panose="020B0604020202020204" pitchFamily="34" charset="0"/>
              </a:rPr>
              <a:t>住在森林的原始人小亚</a:t>
            </a:r>
          </a:p>
        </p:txBody>
      </p:sp>
      <p:sp>
        <p:nvSpPr>
          <p:cNvPr id="2077" name="文本框 26">
            <a:extLst>
              <a:ext uri="{FF2B5EF4-FFF2-40B4-BE49-F238E27FC236}">
                <a16:creationId xmlns:a16="http://schemas.microsoft.com/office/drawing/2014/main" id="{E5F2F527-C98D-4186-91FF-EE1197232992}"/>
              </a:ext>
            </a:extLst>
          </p:cNvPr>
          <p:cNvSpPr>
            <a:spLocks noChangeArrowheads="1"/>
          </p:cNvSpPr>
          <p:nvPr/>
        </p:nvSpPr>
        <p:spPr bwMode="auto">
          <a:xfrm>
            <a:off x="3983038" y="4108450"/>
            <a:ext cx="1525587" cy="900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5400">
                <a:cs typeface="Arial" panose="020B0604020202020204" pitchFamily="34" charset="0"/>
              </a:rPr>
              <a:t>交换</a:t>
            </a:r>
          </a:p>
        </p:txBody>
      </p:sp>
      <p:sp>
        <p:nvSpPr>
          <p:cNvPr id="17417" name="矩形 27">
            <a:extLst>
              <a:ext uri="{FF2B5EF4-FFF2-40B4-BE49-F238E27FC236}">
                <a16:creationId xmlns:a16="http://schemas.microsoft.com/office/drawing/2014/main" id="{13C99DD8-7E75-4FB4-92DF-985D311BCB37}"/>
              </a:ext>
            </a:extLst>
          </p:cNvPr>
          <p:cNvSpPr>
            <a:spLocks noChangeArrowheads="1"/>
          </p:cNvSpPr>
          <p:nvPr/>
        </p:nvSpPr>
        <p:spPr bwMode="auto">
          <a:xfrm>
            <a:off x="611188" y="4665663"/>
            <a:ext cx="3181350" cy="919162"/>
          </a:xfrm>
          <a:prstGeom prst="rect">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200">
                <a:cs typeface="Arial" panose="020B0604020202020204" pitchFamily="34" charset="0"/>
              </a:rPr>
              <a:t>一天能打</a:t>
            </a:r>
            <a:r>
              <a:rPr lang="en-US" altLang="zh-CN" sz="2200">
                <a:cs typeface="Arial" panose="020B0604020202020204" pitchFamily="34" charset="0"/>
              </a:rPr>
              <a:t>4</a:t>
            </a:r>
            <a:r>
              <a:rPr lang="zh-CN" altLang="en-US" sz="2200">
                <a:cs typeface="Arial" panose="020B0604020202020204" pitchFamily="34" charset="0"/>
              </a:rPr>
              <a:t>头猎物</a:t>
            </a:r>
          </a:p>
          <a:p>
            <a:pPr algn="ctr" eaLnBrk="1" hangingPunct="1">
              <a:spcBef>
                <a:spcPct val="0"/>
              </a:spcBef>
              <a:buFontTx/>
              <a:buNone/>
            </a:pPr>
            <a:r>
              <a:rPr lang="zh-CN" altLang="en-US" sz="2200">
                <a:cs typeface="Arial" panose="020B0604020202020204" pitchFamily="34" charset="0"/>
              </a:rPr>
              <a:t>但一天只能做</a:t>
            </a:r>
            <a:r>
              <a:rPr lang="en-US" altLang="zh-CN" sz="2200">
                <a:cs typeface="Arial" panose="020B0604020202020204" pitchFamily="34" charset="0"/>
              </a:rPr>
              <a:t>1</a:t>
            </a:r>
            <a:r>
              <a:rPr lang="zh-CN" altLang="en-US" sz="2200">
                <a:cs typeface="Arial" panose="020B0604020202020204" pitchFamily="34" charset="0"/>
              </a:rPr>
              <a:t>件工具</a:t>
            </a:r>
          </a:p>
        </p:txBody>
      </p:sp>
      <p:sp>
        <p:nvSpPr>
          <p:cNvPr id="17418" name="矩形 28">
            <a:extLst>
              <a:ext uri="{FF2B5EF4-FFF2-40B4-BE49-F238E27FC236}">
                <a16:creationId xmlns:a16="http://schemas.microsoft.com/office/drawing/2014/main" id="{BC2068C9-6755-42EE-B75D-7BD5A8AA0A74}"/>
              </a:ext>
            </a:extLst>
          </p:cNvPr>
          <p:cNvSpPr>
            <a:spLocks noChangeArrowheads="1"/>
          </p:cNvSpPr>
          <p:nvPr/>
        </p:nvSpPr>
        <p:spPr bwMode="auto">
          <a:xfrm>
            <a:off x="5761038" y="4665663"/>
            <a:ext cx="2987675" cy="919162"/>
          </a:xfrm>
          <a:prstGeom prst="rect">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200">
                <a:cs typeface="Arial" panose="020B0604020202020204" pitchFamily="34" charset="0"/>
              </a:rPr>
              <a:t>一天能做</a:t>
            </a:r>
            <a:r>
              <a:rPr lang="en-US" altLang="zh-CN" sz="2200">
                <a:cs typeface="Arial" panose="020B0604020202020204" pitchFamily="34" charset="0"/>
              </a:rPr>
              <a:t>10</a:t>
            </a:r>
            <a:r>
              <a:rPr lang="zh-CN" altLang="en-US" sz="2200">
                <a:cs typeface="Arial" panose="020B0604020202020204" pitchFamily="34" charset="0"/>
              </a:rPr>
              <a:t>件工具</a:t>
            </a:r>
          </a:p>
          <a:p>
            <a:pPr algn="ctr" eaLnBrk="1" hangingPunct="1">
              <a:spcBef>
                <a:spcPct val="0"/>
              </a:spcBef>
              <a:buFontTx/>
              <a:buNone/>
            </a:pPr>
            <a:r>
              <a:rPr lang="zh-CN" altLang="en-US" sz="2200">
                <a:cs typeface="Arial" panose="020B0604020202020204" pitchFamily="34" charset="0"/>
              </a:rPr>
              <a:t>但一天只能打</a:t>
            </a:r>
            <a:r>
              <a:rPr lang="en-US" altLang="zh-CN" sz="2200">
                <a:cs typeface="Arial" panose="020B0604020202020204" pitchFamily="34" charset="0"/>
              </a:rPr>
              <a:t>1</a:t>
            </a:r>
            <a:r>
              <a:rPr lang="zh-CN" altLang="en-US" sz="2200">
                <a:cs typeface="Arial" panose="020B0604020202020204" pitchFamily="34" charset="0"/>
              </a:rPr>
              <a:t>头猎物</a:t>
            </a:r>
          </a:p>
        </p:txBody>
      </p:sp>
      <p:sp>
        <p:nvSpPr>
          <p:cNvPr id="2080" name="左右箭头 29">
            <a:extLst>
              <a:ext uri="{FF2B5EF4-FFF2-40B4-BE49-F238E27FC236}">
                <a16:creationId xmlns:a16="http://schemas.microsoft.com/office/drawing/2014/main" id="{FCD9F9C5-8BC3-42E2-A06A-D377D0DFF95B}"/>
              </a:ext>
            </a:extLst>
          </p:cNvPr>
          <p:cNvSpPr>
            <a:spLocks noChangeArrowheads="1"/>
          </p:cNvSpPr>
          <p:nvPr/>
        </p:nvSpPr>
        <p:spPr bwMode="auto">
          <a:xfrm>
            <a:off x="3851275" y="4913313"/>
            <a:ext cx="1858963" cy="433387"/>
          </a:xfrm>
          <a:prstGeom prst="leftRightArrow">
            <a:avLst>
              <a:gd name="adj1" fmla="val 50000"/>
              <a:gd name="adj2" fmla="val 49997"/>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latin typeface="微软雅黑" panose="020B0503020204020204" pitchFamily="34" charset="-122"/>
              <a:ea typeface="微软雅黑" panose="020B0503020204020204" pitchFamily="34" charset="-122"/>
            </a:endParaRPr>
          </a:p>
        </p:txBody>
      </p:sp>
      <p:sp>
        <p:nvSpPr>
          <p:cNvPr id="17420" name="矩形 31">
            <a:extLst>
              <a:ext uri="{FF2B5EF4-FFF2-40B4-BE49-F238E27FC236}">
                <a16:creationId xmlns:a16="http://schemas.microsoft.com/office/drawing/2014/main" id="{E0A5180D-F4A1-4722-9FB4-7868A953BD35}"/>
              </a:ext>
            </a:extLst>
          </p:cNvPr>
          <p:cNvSpPr>
            <a:spLocks noChangeArrowheads="1"/>
          </p:cNvSpPr>
          <p:nvPr/>
        </p:nvSpPr>
        <p:spPr bwMode="auto">
          <a:xfrm>
            <a:off x="611188" y="4108450"/>
            <a:ext cx="1870075" cy="2778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400">
                <a:cs typeface="Arial" panose="020B0604020202020204" pitchFamily="34" charset="0"/>
              </a:rPr>
              <a:t>力气很大的原始人小胖</a:t>
            </a:r>
          </a:p>
        </p:txBody>
      </p:sp>
      <p:sp>
        <p:nvSpPr>
          <p:cNvPr id="17421" name="矩形 32">
            <a:extLst>
              <a:ext uri="{FF2B5EF4-FFF2-40B4-BE49-F238E27FC236}">
                <a16:creationId xmlns:a16="http://schemas.microsoft.com/office/drawing/2014/main" id="{46AF9CF6-F715-4517-B89C-E6B8D4D65A8E}"/>
              </a:ext>
            </a:extLst>
          </p:cNvPr>
          <p:cNvSpPr>
            <a:spLocks noChangeArrowheads="1"/>
          </p:cNvSpPr>
          <p:nvPr/>
        </p:nvSpPr>
        <p:spPr bwMode="auto">
          <a:xfrm>
            <a:off x="5645150" y="4124325"/>
            <a:ext cx="1870075" cy="2778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400">
                <a:cs typeface="Arial" panose="020B0604020202020204" pitchFamily="34" charset="0"/>
              </a:rPr>
              <a:t>手很灵巧的原始人小巧</a:t>
            </a:r>
          </a:p>
        </p:txBody>
      </p:sp>
      <p:sp>
        <p:nvSpPr>
          <p:cNvPr id="17" name="标题 12">
            <a:extLst>
              <a:ext uri="{FF2B5EF4-FFF2-40B4-BE49-F238E27FC236}">
                <a16:creationId xmlns:a16="http://schemas.microsoft.com/office/drawing/2014/main" id="{89865B9C-98CC-4D90-852C-1B0FC2ABE080}"/>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15" name="TextBox 49">
            <a:extLst>
              <a:ext uri="{FF2B5EF4-FFF2-40B4-BE49-F238E27FC236}">
                <a16:creationId xmlns:a16="http://schemas.microsoft.com/office/drawing/2014/main" id="{210C1C6C-AC1E-46B5-B092-7684B3B10343}"/>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7.1.1 </a:t>
            </a:r>
            <a:r>
              <a:rPr lang="zh-CN" altLang="en-US" sz="2400" b="1" dirty="0">
                <a:latin typeface="黑体" panose="02010609060101010101" pitchFamily="49" charset="-122"/>
                <a:ea typeface="黑体" panose="02010609060101010101" pitchFamily="49" charset="-122"/>
              </a:rPr>
              <a:t>货币的历史：原始人，以物易物</a:t>
            </a:r>
          </a:p>
        </p:txBody>
      </p:sp>
      <p:sp>
        <p:nvSpPr>
          <p:cNvPr id="16" name="灯片编号占位符 11">
            <a:extLst>
              <a:ext uri="{FF2B5EF4-FFF2-40B4-BE49-F238E27FC236}">
                <a16:creationId xmlns:a16="http://schemas.microsoft.com/office/drawing/2014/main" id="{460D4125-6E63-4609-8D63-2B53E8C6F6B0}"/>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6</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childTnLst>
                                    <p:set>
                                      <p:cBhvr>
                                        <p:cTn id="6" dur="1" fill="hold">
                                          <p:stCondLst>
                                            <p:cond delay="0"/>
                                          </p:stCondLst>
                                        </p:cTn>
                                        <p:tgtEl>
                                          <p:spTgt spid="2070"/>
                                        </p:tgtEl>
                                        <p:attrNameLst>
                                          <p:attrName>style.visibility</p:attrName>
                                        </p:attrNameLst>
                                      </p:cBhvr>
                                      <p:to>
                                        <p:strVal val="visible"/>
                                      </p:to>
                                    </p:set>
                                  </p:childTnLst>
                                </p:cTn>
                              </p:par>
                              <p:par>
                                <p:cTn id="7" presetID="1" presetClass="entr" presetSubtype="0" fill="hold" grpId="0" nodeType="withEffect">
                                  <p:childTnLst>
                                    <p:set>
                                      <p:cBhvr>
                                        <p:cTn id="8" dur="1" fill="hold">
                                          <p:stCondLst>
                                            <p:cond delay="0"/>
                                          </p:stCondLst>
                                        </p:cTn>
                                        <p:tgtEl>
                                          <p:spTgt spid="2073"/>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childTnLst>
                                    <p:set>
                                      <p:cBhvr>
                                        <p:cTn id="16" dur="1" fill="hold">
                                          <p:stCondLst>
                                            <p:cond delay="0"/>
                                          </p:stCondLst>
                                        </p:cTn>
                                        <p:tgtEl>
                                          <p:spTgt spid="2077"/>
                                        </p:tgtEl>
                                        <p:attrNameLst>
                                          <p:attrName>style.visibility</p:attrName>
                                        </p:attrNameLst>
                                      </p:cBhvr>
                                      <p:to>
                                        <p:strVal val="visible"/>
                                      </p:to>
                                    </p:set>
                                  </p:childTnLst>
                                </p:cTn>
                              </p:par>
                              <p:par>
                                <p:cTn id="17" presetID="1" presetClass="entr" presetSubtype="0" fill="hold" grpId="0" nodeType="withEffect">
                                  <p:childTnLst>
                                    <p:set>
                                      <p:cBhvr>
                                        <p:cTn id="18" dur="1" fill="hold">
                                          <p:stCondLst>
                                            <p:cond delay="0"/>
                                          </p:stCondLst>
                                        </p:cTn>
                                        <p:tgtEl>
                                          <p:spTgt spid="2080"/>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indefinite"/>
                            </p:stCondLst>
                          </p:cTn>
                        </p:par>
                      </p:childTnLst>
                    </p:cTn>
                  </p:par>
                  <p:par>
                    <p:cTn id="21" fill="hold" nodeType="clickPar">
                      <p:stCondLst>
                        <p:cond delay="indefinite"/>
                      </p:stCondLst>
                      <p:childTnLst>
                        <p:par>
                          <p:cTn id="22"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bldLst>
      <p:bldP spid="2070" grpId="0" animBg="1"/>
      <p:bldP spid="2073" grpId="0" animBg="1"/>
      <p:bldP spid="2077" grpId="0" animBg="1"/>
      <p:bldP spid="2080"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BF469F2B-2967-4D10-9C86-E5F5C08CE260}"/>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84B2847E-EE10-4757-A369-A5D3386D1F8C}"/>
              </a:ext>
            </a:extLst>
          </p:cNvPr>
          <p:cNvSpPr/>
          <p:nvPr/>
        </p:nvSpPr>
        <p:spPr>
          <a:xfrm>
            <a:off x="5580063" y="2624138"/>
            <a:ext cx="3527425" cy="2676525"/>
          </a:xfrm>
          <a:prstGeom prst="rect">
            <a:avLst/>
          </a:prstGeom>
        </p:spPr>
        <p:txBody>
          <a:bodyPr>
            <a:spAutoFit/>
          </a:bodyPr>
          <a:lstStyle/>
          <a:p>
            <a:pPr marL="180000" indent="-180000" algn="just" eaLnBrk="1" hangingPunct="1">
              <a:buFont typeface="Arial" panose="020B0604020202020204" pitchFamily="34" charset="0"/>
              <a:buChar char="•"/>
              <a:defRPr/>
            </a:pPr>
            <a:r>
              <a:rPr lang="zh-CN" altLang="en-US" sz="2400" dirty="0">
                <a:solidFill>
                  <a:srgbClr val="333333"/>
                </a:solidFill>
                <a:latin typeface="+mn-ea"/>
                <a:ea typeface="+mn-ea"/>
              </a:rPr>
              <a:t>所以比特币引入了</a:t>
            </a:r>
            <a:r>
              <a:rPr lang="en-US" altLang="zh-CN" sz="2400" dirty="0">
                <a:solidFill>
                  <a:srgbClr val="333333"/>
                </a:solidFill>
                <a:latin typeface="+mn-ea"/>
                <a:ea typeface="+mn-ea"/>
              </a:rPr>
              <a:t>merkle</a:t>
            </a:r>
            <a:r>
              <a:rPr lang="zh-CN" altLang="en-US" sz="2400" dirty="0">
                <a:solidFill>
                  <a:srgbClr val="333333"/>
                </a:solidFill>
                <a:latin typeface="+mn-ea"/>
                <a:ea typeface="+mn-ea"/>
              </a:rPr>
              <a:t>树，它是比特币实际使用的存储方式。</a:t>
            </a:r>
            <a:endParaRPr lang="en-US" altLang="zh-CN" sz="2400" dirty="0">
              <a:solidFill>
                <a:srgbClr val="333333"/>
              </a:solidFill>
              <a:latin typeface="+mn-ea"/>
              <a:ea typeface="+mn-ea"/>
            </a:endParaRPr>
          </a:p>
          <a:p>
            <a:pPr marL="180000" indent="-180000" algn="just" eaLnBrk="1" hangingPunct="1">
              <a:buFont typeface="Arial" panose="020B0604020202020204" pitchFamily="34" charset="0"/>
              <a:buChar char="•"/>
              <a:defRPr/>
            </a:pPr>
            <a:r>
              <a:rPr lang="zh-CN" altLang="en-US" sz="2400" dirty="0">
                <a:solidFill>
                  <a:srgbClr val="333333"/>
                </a:solidFill>
                <a:latin typeface="+mn-ea"/>
                <a:ea typeface="+mn-ea"/>
              </a:rPr>
              <a:t>在树形结构中，每个节点之间会存在父</a:t>
            </a:r>
            <a:r>
              <a:rPr lang="en-US" altLang="zh-CN" sz="2400" dirty="0">
                <a:solidFill>
                  <a:srgbClr val="333333"/>
                </a:solidFill>
                <a:latin typeface="+mn-ea"/>
                <a:ea typeface="+mn-ea"/>
              </a:rPr>
              <a:t>-</a:t>
            </a:r>
            <a:r>
              <a:rPr lang="zh-CN" altLang="en-US" sz="2400" dirty="0">
                <a:solidFill>
                  <a:srgbClr val="333333"/>
                </a:solidFill>
                <a:latin typeface="+mn-ea"/>
                <a:ea typeface="+mn-ea"/>
              </a:rPr>
              <a:t>子关系</a:t>
            </a:r>
            <a:r>
              <a:rPr lang="en-US" altLang="zh-CN" sz="2400" dirty="0">
                <a:solidFill>
                  <a:srgbClr val="333333"/>
                </a:solidFill>
                <a:latin typeface="+mn-ea"/>
                <a:ea typeface="+mn-ea"/>
              </a:rPr>
              <a:t>(</a:t>
            </a:r>
            <a:r>
              <a:rPr lang="zh-CN" altLang="en-US" sz="2400" dirty="0">
                <a:solidFill>
                  <a:srgbClr val="333333"/>
                </a:solidFill>
                <a:latin typeface="+mn-ea"/>
                <a:ea typeface="+mn-ea"/>
              </a:rPr>
              <a:t>箭头</a:t>
            </a:r>
            <a:r>
              <a:rPr lang="en-US" altLang="zh-CN" sz="2400" dirty="0">
                <a:solidFill>
                  <a:srgbClr val="333333"/>
                </a:solidFill>
                <a:latin typeface="+mn-ea"/>
                <a:ea typeface="+mn-ea"/>
              </a:rPr>
              <a:t>)</a:t>
            </a:r>
            <a:r>
              <a:rPr lang="zh-CN" altLang="en-US" sz="2400" dirty="0">
                <a:solidFill>
                  <a:srgbClr val="333333"/>
                </a:solidFill>
                <a:latin typeface="+mn-ea"/>
                <a:ea typeface="+mn-ea"/>
              </a:rPr>
              <a:t>，循着关系去搜索十分快速。</a:t>
            </a:r>
          </a:p>
        </p:txBody>
      </p:sp>
      <p:pic>
        <p:nvPicPr>
          <p:cNvPr id="169988" name="图片 9">
            <a:extLst>
              <a:ext uri="{FF2B5EF4-FFF2-40B4-BE49-F238E27FC236}">
                <a16:creationId xmlns:a16="http://schemas.microsoft.com/office/drawing/2014/main" id="{4269D602-4791-4593-B988-13F1C1FE3DE1}"/>
              </a:ext>
            </a:extLst>
          </p:cNvPr>
          <p:cNvPicPr>
            <a:picLocks noChangeAspect="1"/>
          </p:cNvPicPr>
          <p:nvPr/>
        </p:nvPicPr>
        <p:blipFill>
          <a:blip r:embed="rId2">
            <a:extLst>
              <a:ext uri="{28A0092B-C50C-407E-A947-70E740481C1C}">
                <a14:useLocalDpi xmlns:a14="http://schemas.microsoft.com/office/drawing/2010/main" val="0"/>
              </a:ext>
            </a:extLst>
          </a:blip>
          <a:srcRect r="3151"/>
          <a:stretch>
            <a:fillRect/>
          </a:stretch>
        </p:blipFill>
        <p:spPr bwMode="auto">
          <a:xfrm>
            <a:off x="107950" y="2205038"/>
            <a:ext cx="5543550" cy="3157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02E1CA7B-A8B5-4F56-9A69-D36FAB45F62A}"/>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F00495DC-D98B-46DA-883E-591CEBF57A90}"/>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60</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932E7097-5A22-49E1-99F0-949BB95C6A05}"/>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B09AEA7C-A7A4-4124-87C9-3FFE54FB5EE9}"/>
              </a:ext>
            </a:extLst>
          </p:cNvPr>
          <p:cNvSpPr/>
          <p:nvPr/>
        </p:nvSpPr>
        <p:spPr>
          <a:xfrm>
            <a:off x="5861050" y="2952750"/>
            <a:ext cx="3081338" cy="830263"/>
          </a:xfrm>
          <a:prstGeom prst="rect">
            <a:avLst/>
          </a:prstGeom>
        </p:spPr>
        <p:txBody>
          <a:bodyPr>
            <a:spAutoFit/>
          </a:bodyPr>
          <a:lstStyle/>
          <a:p>
            <a:pPr eaLnBrk="1" hangingPunct="1">
              <a:defRPr/>
            </a:pPr>
            <a:r>
              <a:rPr lang="zh-CN" altLang="en-US" sz="2400" dirty="0">
                <a:solidFill>
                  <a:srgbClr val="333333"/>
                </a:solidFill>
                <a:latin typeface="+mn-ea"/>
                <a:ea typeface="+mn-ea"/>
              </a:rPr>
              <a:t>底下的每一份交易都是一张汇款单。</a:t>
            </a:r>
          </a:p>
        </p:txBody>
      </p:sp>
      <p:pic>
        <p:nvPicPr>
          <p:cNvPr id="171012" name="图片 9">
            <a:extLst>
              <a:ext uri="{FF2B5EF4-FFF2-40B4-BE49-F238E27FC236}">
                <a16:creationId xmlns:a16="http://schemas.microsoft.com/office/drawing/2014/main" id="{735EA8CB-B2EB-4E1D-AFF8-68EFF6B6248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950" y="2205038"/>
            <a:ext cx="5724525" cy="3157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3343F5DD-DAB3-4A2E-B32F-DFD2367EC3DD}"/>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EBF49DF2-6DEB-4085-8307-561D41467733}"/>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61</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2A2623C2-4D7E-4010-B17C-DFC63B86A51C}"/>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A81C7D11-CDE7-485B-BEC0-02EB43974081}"/>
              </a:ext>
            </a:extLst>
          </p:cNvPr>
          <p:cNvSpPr/>
          <p:nvPr/>
        </p:nvSpPr>
        <p:spPr>
          <a:xfrm>
            <a:off x="5861050" y="2952750"/>
            <a:ext cx="3081338" cy="1200150"/>
          </a:xfrm>
          <a:prstGeom prst="rect">
            <a:avLst/>
          </a:prstGeom>
        </p:spPr>
        <p:txBody>
          <a:bodyPr>
            <a:spAutoFit/>
          </a:bodyPr>
          <a:lstStyle/>
          <a:p>
            <a:pPr algn="just" eaLnBrk="1" hangingPunct="1">
              <a:defRPr/>
            </a:pPr>
            <a:r>
              <a:rPr lang="zh-CN" altLang="en-US" sz="2400" dirty="0">
                <a:solidFill>
                  <a:srgbClr val="333333"/>
                </a:solidFill>
                <a:latin typeface="+mn-ea"/>
                <a:ea typeface="+mn-ea"/>
              </a:rPr>
              <a:t>每一份</a:t>
            </a:r>
            <a:r>
              <a:rPr lang="en-US" altLang="zh-CN" sz="2400" dirty="0">
                <a:solidFill>
                  <a:srgbClr val="333333"/>
                </a:solidFill>
                <a:latin typeface="+mn-ea"/>
                <a:ea typeface="+mn-ea"/>
              </a:rPr>
              <a:t>Hash{</a:t>
            </a:r>
            <a:r>
              <a:rPr lang="zh-CN" altLang="en-US" sz="2400" dirty="0">
                <a:solidFill>
                  <a:srgbClr val="333333"/>
                </a:solidFill>
                <a:latin typeface="+mn-ea"/>
                <a:ea typeface="+mn-ea"/>
              </a:rPr>
              <a:t>数字</a:t>
            </a:r>
            <a:r>
              <a:rPr lang="en-US" altLang="zh-CN" sz="2400" dirty="0">
                <a:solidFill>
                  <a:srgbClr val="333333"/>
                </a:solidFill>
                <a:latin typeface="+mn-ea"/>
                <a:ea typeface="+mn-ea"/>
              </a:rPr>
              <a:t>}</a:t>
            </a:r>
            <a:r>
              <a:rPr lang="zh-CN" altLang="en-US" sz="2400" dirty="0">
                <a:solidFill>
                  <a:srgbClr val="333333"/>
                </a:solidFill>
                <a:latin typeface="+mn-ea"/>
                <a:ea typeface="+mn-ea"/>
              </a:rPr>
              <a:t>，都是对下一个节点使用哈希算法的结果。</a:t>
            </a:r>
          </a:p>
        </p:txBody>
      </p:sp>
      <p:pic>
        <p:nvPicPr>
          <p:cNvPr id="172036" name="图片 9">
            <a:extLst>
              <a:ext uri="{FF2B5EF4-FFF2-40B4-BE49-F238E27FC236}">
                <a16:creationId xmlns:a16="http://schemas.microsoft.com/office/drawing/2014/main" id="{DE949C7C-6842-462A-867A-0106DA02FFF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950" y="2205038"/>
            <a:ext cx="5724525" cy="3157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D1713F3D-5306-499D-8021-57A0DC1A5A20}"/>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1400B456-D81E-4BCE-A9B0-A6F0C71E2D2C}"/>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62</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3C2B464A-04E1-4D73-AB26-5BA0F2FD28B5}"/>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pic>
        <p:nvPicPr>
          <p:cNvPr id="173059" name="图片 1">
            <a:extLst>
              <a:ext uri="{FF2B5EF4-FFF2-40B4-BE49-F238E27FC236}">
                <a16:creationId xmlns:a16="http://schemas.microsoft.com/office/drawing/2014/main" id="{27B52A8D-48C1-4B0E-BE28-1B5F9CF23D8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1188" y="3209925"/>
            <a:ext cx="7777162" cy="292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a:extLst>
              <a:ext uri="{FF2B5EF4-FFF2-40B4-BE49-F238E27FC236}">
                <a16:creationId xmlns:a16="http://schemas.microsoft.com/office/drawing/2014/main" id="{8792C908-70B9-489D-8712-48F5E4F59AF5}"/>
              </a:ext>
            </a:extLst>
          </p:cNvPr>
          <p:cNvSpPr/>
          <p:nvPr/>
        </p:nvSpPr>
        <p:spPr>
          <a:xfrm>
            <a:off x="834999" y="1648813"/>
            <a:ext cx="7561262" cy="1570037"/>
          </a:xfrm>
          <a:prstGeom prst="rect">
            <a:avLst/>
          </a:prstGeom>
        </p:spPr>
        <p:txBody>
          <a:bodyPr>
            <a:spAutoFit/>
          </a:bodyPr>
          <a:lstStyle/>
          <a:p>
            <a:pPr marL="180000" indent="-180000" eaLnBrk="1" hangingPunct="1">
              <a:buFont typeface="Arial" panose="020B0604020202020204" pitchFamily="34" charset="0"/>
              <a:buChar char="•"/>
              <a:defRPr/>
            </a:pPr>
            <a:r>
              <a:rPr lang="zh-CN" altLang="en-US" sz="2400" dirty="0">
                <a:solidFill>
                  <a:srgbClr val="333333"/>
                </a:solidFill>
                <a:latin typeface="+mn-ea"/>
                <a:ea typeface="+mn-ea"/>
              </a:rPr>
              <a:t>什么是哈希算法？对于每一串不同的字符，它都会以类似于随机的方式输出一串绝不重复的随机数。</a:t>
            </a:r>
            <a:endParaRPr lang="en-US" altLang="zh-CN" sz="2400" dirty="0">
              <a:solidFill>
                <a:srgbClr val="333333"/>
              </a:solidFill>
              <a:latin typeface="+mn-ea"/>
              <a:ea typeface="+mn-ea"/>
            </a:endParaRPr>
          </a:p>
          <a:p>
            <a:pPr marL="180000" indent="-180000" eaLnBrk="1" hangingPunct="1">
              <a:buFont typeface="Arial" panose="020B0604020202020204" pitchFamily="34" charset="0"/>
              <a:buChar char="•"/>
              <a:defRPr/>
            </a:pPr>
            <a:r>
              <a:rPr lang="zh-CN" altLang="en-US" sz="2400" dirty="0">
                <a:solidFill>
                  <a:srgbClr val="333333"/>
                </a:solidFill>
                <a:latin typeface="+mn-ea"/>
                <a:ea typeface="+mn-ea"/>
              </a:rPr>
              <a:t>如果把输入当成人来看，那么哈希的结果就想是人的指纹，能够代表身份且不会重复！</a:t>
            </a:r>
          </a:p>
        </p:txBody>
      </p:sp>
      <p:sp>
        <p:nvSpPr>
          <p:cNvPr id="5" name="TextBox 49">
            <a:extLst>
              <a:ext uri="{FF2B5EF4-FFF2-40B4-BE49-F238E27FC236}">
                <a16:creationId xmlns:a16="http://schemas.microsoft.com/office/drawing/2014/main" id="{CECB1926-0ECD-4894-9EED-91D93A0B709B}"/>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D1B8DA9B-09F3-4910-980D-2C66997D55E6}"/>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63</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0267F82D-4DFC-4B76-8B55-D36E9CC0AFAE}"/>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F4B836E2-4B0F-4FA8-B230-C265F732F0DD}"/>
              </a:ext>
            </a:extLst>
          </p:cNvPr>
          <p:cNvSpPr/>
          <p:nvPr/>
        </p:nvSpPr>
        <p:spPr>
          <a:xfrm>
            <a:off x="5861050" y="3024188"/>
            <a:ext cx="3081338" cy="1570037"/>
          </a:xfrm>
          <a:prstGeom prst="rect">
            <a:avLst/>
          </a:prstGeom>
        </p:spPr>
        <p:txBody>
          <a:bodyPr>
            <a:spAutoFit/>
          </a:bodyPr>
          <a:lstStyle/>
          <a:p>
            <a:pPr eaLnBrk="1" hangingPunct="1">
              <a:defRPr/>
            </a:pPr>
            <a:r>
              <a:rPr lang="en-US" altLang="zh-CN" sz="2400" dirty="0">
                <a:solidFill>
                  <a:srgbClr val="333333"/>
                </a:solidFill>
                <a:latin typeface="+mn-ea"/>
                <a:ea typeface="+mn-ea"/>
              </a:rPr>
              <a:t>Merkle</a:t>
            </a:r>
            <a:r>
              <a:rPr lang="zh-CN" altLang="en-US" sz="2400" dirty="0">
                <a:solidFill>
                  <a:srgbClr val="333333"/>
                </a:solidFill>
                <a:latin typeface="+mn-ea"/>
                <a:ea typeface="+mn-ea"/>
              </a:rPr>
              <a:t>树就是这样层层哈希上来，最后会聚集到一个点上来，这个点叫做</a:t>
            </a:r>
            <a:r>
              <a:rPr lang="en-US" altLang="zh-CN" sz="2400" dirty="0">
                <a:solidFill>
                  <a:srgbClr val="333333"/>
                </a:solidFill>
                <a:latin typeface="+mn-ea"/>
                <a:ea typeface="+mn-ea"/>
              </a:rPr>
              <a:t>merkle</a:t>
            </a:r>
            <a:r>
              <a:rPr lang="zh-CN" altLang="en-US" sz="2400" dirty="0">
                <a:solidFill>
                  <a:srgbClr val="333333"/>
                </a:solidFill>
                <a:latin typeface="+mn-ea"/>
                <a:ea typeface="+mn-ea"/>
              </a:rPr>
              <a:t>根。</a:t>
            </a:r>
          </a:p>
        </p:txBody>
      </p:sp>
      <p:pic>
        <p:nvPicPr>
          <p:cNvPr id="174084" name="图片 9">
            <a:extLst>
              <a:ext uri="{FF2B5EF4-FFF2-40B4-BE49-F238E27FC236}">
                <a16:creationId xmlns:a16="http://schemas.microsoft.com/office/drawing/2014/main" id="{07CD74CA-E743-4F17-A1CF-915BDB650B2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950" y="2420938"/>
            <a:ext cx="5724525" cy="3157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085" name="文本框 3">
            <a:extLst>
              <a:ext uri="{FF2B5EF4-FFF2-40B4-BE49-F238E27FC236}">
                <a16:creationId xmlns:a16="http://schemas.microsoft.com/office/drawing/2014/main" id="{8A1A9F01-60E5-41B5-9ED1-1BC8F6927E3E}"/>
              </a:ext>
            </a:extLst>
          </p:cNvPr>
          <p:cNvSpPr txBox="1">
            <a:spLocks noChangeArrowheads="1"/>
          </p:cNvSpPr>
          <p:nvPr/>
        </p:nvSpPr>
        <p:spPr bwMode="auto">
          <a:xfrm>
            <a:off x="2339975" y="2051050"/>
            <a:ext cx="11525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r>
              <a:rPr lang="en-US" altLang="zh-CN" sz="1800">
                <a:latin typeface="Arial" panose="020B0604020202020204" pitchFamily="34" charset="0"/>
                <a:ea typeface="宋体" panose="02010600030101010101" pitchFamily="2" charset="-122"/>
              </a:rPr>
              <a:t>Merkle</a:t>
            </a:r>
            <a:r>
              <a:rPr lang="zh-CN" altLang="en-US" sz="1800">
                <a:latin typeface="Arial" panose="020B0604020202020204" pitchFamily="34" charset="0"/>
                <a:ea typeface="宋体" panose="02010600030101010101" pitchFamily="2" charset="-122"/>
              </a:rPr>
              <a:t>根</a:t>
            </a:r>
          </a:p>
        </p:txBody>
      </p:sp>
      <p:sp>
        <p:nvSpPr>
          <p:cNvPr id="7" name="TextBox 49">
            <a:extLst>
              <a:ext uri="{FF2B5EF4-FFF2-40B4-BE49-F238E27FC236}">
                <a16:creationId xmlns:a16="http://schemas.microsoft.com/office/drawing/2014/main" id="{AA7023FA-8C86-4900-9398-4D377652B3EF}"/>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8" name="灯片编号占位符 11">
            <a:extLst>
              <a:ext uri="{FF2B5EF4-FFF2-40B4-BE49-F238E27FC236}">
                <a16:creationId xmlns:a16="http://schemas.microsoft.com/office/drawing/2014/main" id="{7A11D042-A887-4DBC-AC59-CCC361614F8B}"/>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64</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99745606-B3E3-4A67-AF9D-5131A17AE8B2}"/>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06965BEA-DFCB-4B86-AE50-5A5F81F7C310}"/>
              </a:ext>
            </a:extLst>
          </p:cNvPr>
          <p:cNvSpPr/>
          <p:nvPr/>
        </p:nvSpPr>
        <p:spPr>
          <a:xfrm>
            <a:off x="395287" y="1749770"/>
            <a:ext cx="8353425" cy="461963"/>
          </a:xfrm>
          <a:prstGeom prst="rect">
            <a:avLst/>
          </a:prstGeom>
        </p:spPr>
        <p:txBody>
          <a:bodyPr>
            <a:spAutoFit/>
          </a:bodyPr>
          <a:lstStyle/>
          <a:p>
            <a:pPr eaLnBrk="1" hangingPunct="1">
              <a:defRPr/>
            </a:pPr>
            <a:r>
              <a:rPr lang="zh-CN" altLang="en-US" sz="2400" dirty="0">
                <a:solidFill>
                  <a:srgbClr val="333333"/>
                </a:solidFill>
                <a:latin typeface="+mn-ea"/>
                <a:ea typeface="+mn-ea"/>
              </a:rPr>
              <a:t>通过使用</a:t>
            </a:r>
            <a:r>
              <a:rPr lang="en-US" altLang="zh-CN" sz="2400" dirty="0">
                <a:solidFill>
                  <a:srgbClr val="333333"/>
                </a:solidFill>
                <a:latin typeface="+mn-ea"/>
                <a:ea typeface="+mn-ea"/>
              </a:rPr>
              <a:t>merkle</a:t>
            </a:r>
            <a:r>
              <a:rPr lang="zh-CN" altLang="en-US" sz="2400" dirty="0">
                <a:solidFill>
                  <a:srgbClr val="333333"/>
                </a:solidFill>
                <a:latin typeface="+mn-ea"/>
                <a:ea typeface="+mn-ea"/>
              </a:rPr>
              <a:t>树的结构，我们把区块分成</a:t>
            </a:r>
            <a:r>
              <a:rPr lang="zh-CN" altLang="en-US" sz="2400" b="1" dirty="0">
                <a:solidFill>
                  <a:srgbClr val="FF0000"/>
                </a:solidFill>
                <a:latin typeface="+mn-ea"/>
                <a:ea typeface="+mn-ea"/>
              </a:rPr>
              <a:t>区块头</a:t>
            </a:r>
            <a:r>
              <a:rPr lang="zh-CN" altLang="en-US" sz="2400" dirty="0">
                <a:solidFill>
                  <a:srgbClr val="333333"/>
                </a:solidFill>
                <a:latin typeface="+mn-ea"/>
                <a:ea typeface="+mn-ea"/>
              </a:rPr>
              <a:t>和</a:t>
            </a:r>
            <a:r>
              <a:rPr lang="zh-CN" altLang="en-US" sz="2400" b="1" dirty="0">
                <a:solidFill>
                  <a:srgbClr val="FF0000"/>
                </a:solidFill>
                <a:latin typeface="+mn-ea"/>
                <a:ea typeface="+mn-ea"/>
              </a:rPr>
              <a:t>区块体</a:t>
            </a:r>
          </a:p>
        </p:txBody>
      </p:sp>
      <p:pic>
        <p:nvPicPr>
          <p:cNvPr id="178180" name="图片 2">
            <a:extLst>
              <a:ext uri="{FF2B5EF4-FFF2-40B4-BE49-F238E27FC236}">
                <a16:creationId xmlns:a16="http://schemas.microsoft.com/office/drawing/2014/main" id="{DE27EBEB-17D9-4F3B-973E-2651598EBC63}"/>
              </a:ext>
            </a:extLst>
          </p:cNvPr>
          <p:cNvPicPr>
            <a:picLocks noChangeAspect="1"/>
          </p:cNvPicPr>
          <p:nvPr/>
        </p:nvPicPr>
        <p:blipFill>
          <a:blip r:embed="rId2">
            <a:extLst>
              <a:ext uri="{28A0092B-C50C-407E-A947-70E740481C1C}">
                <a14:useLocalDpi xmlns:a14="http://schemas.microsoft.com/office/drawing/2010/main" val="0"/>
              </a:ext>
            </a:extLst>
          </a:blip>
          <a:srcRect t="1643" b="4768"/>
          <a:stretch>
            <a:fillRect/>
          </a:stretch>
        </p:blipFill>
        <p:spPr bwMode="auto">
          <a:xfrm>
            <a:off x="251520" y="2636912"/>
            <a:ext cx="7300937" cy="3975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圆角 1">
            <a:extLst>
              <a:ext uri="{FF2B5EF4-FFF2-40B4-BE49-F238E27FC236}">
                <a16:creationId xmlns:a16="http://schemas.microsoft.com/office/drawing/2014/main" id="{544B7A68-A7A5-49EA-89A0-C95E86A7AD0D}"/>
              </a:ext>
            </a:extLst>
          </p:cNvPr>
          <p:cNvSpPr/>
          <p:nvPr/>
        </p:nvSpPr>
        <p:spPr>
          <a:xfrm>
            <a:off x="6876256" y="2420888"/>
            <a:ext cx="1008112" cy="1152128"/>
          </a:xfrm>
          <a:prstGeom prst="roundRect">
            <a:avLst/>
          </a:prstGeom>
          <a:noFill/>
          <a:ln>
            <a:solidFill>
              <a:srgbClr val="FF0000"/>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TextBox 49">
            <a:extLst>
              <a:ext uri="{FF2B5EF4-FFF2-40B4-BE49-F238E27FC236}">
                <a16:creationId xmlns:a16="http://schemas.microsoft.com/office/drawing/2014/main" id="{895C22C2-AA4C-4623-9036-07E19AFEBD8B}"/>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8" name="灯片编号占位符 11">
            <a:extLst>
              <a:ext uri="{FF2B5EF4-FFF2-40B4-BE49-F238E27FC236}">
                <a16:creationId xmlns:a16="http://schemas.microsoft.com/office/drawing/2014/main" id="{84550864-3000-4ADD-9D6D-0019DCE56D96}"/>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65</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52C929D5-945B-43D6-A44D-1DB2308CD0FB}"/>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1ED2DB0A-03D5-4F4F-8040-E4783B6C1A04}"/>
              </a:ext>
            </a:extLst>
          </p:cNvPr>
          <p:cNvSpPr/>
          <p:nvPr/>
        </p:nvSpPr>
        <p:spPr>
          <a:xfrm>
            <a:off x="107155" y="1772816"/>
            <a:ext cx="8929687" cy="830263"/>
          </a:xfrm>
          <a:prstGeom prst="rect">
            <a:avLst/>
          </a:prstGeom>
        </p:spPr>
        <p:txBody>
          <a:bodyPr>
            <a:spAutoFit/>
          </a:bodyPr>
          <a:lstStyle/>
          <a:p>
            <a:pPr eaLnBrk="1" hangingPunct="1">
              <a:defRPr/>
            </a:pPr>
            <a:r>
              <a:rPr lang="zh-CN" altLang="en-US" sz="2400" dirty="0">
                <a:solidFill>
                  <a:srgbClr val="333333"/>
                </a:solidFill>
                <a:latin typeface="+mn-ea"/>
                <a:ea typeface="+mn-ea"/>
              </a:rPr>
              <a:t>区块头记录了整个区块的整体信息，包括一个</a:t>
            </a:r>
            <a:r>
              <a:rPr lang="en-US" altLang="zh-CN" sz="2400" dirty="0">
                <a:solidFill>
                  <a:srgbClr val="333333"/>
                </a:solidFill>
                <a:latin typeface="+mn-ea"/>
                <a:ea typeface="+mn-ea"/>
              </a:rPr>
              <a:t>merkle</a:t>
            </a:r>
            <a:r>
              <a:rPr lang="zh-CN" altLang="en-US" sz="2400" dirty="0">
                <a:solidFill>
                  <a:srgbClr val="333333"/>
                </a:solidFill>
                <a:latin typeface="+mn-ea"/>
                <a:ea typeface="+mn-ea"/>
              </a:rPr>
              <a:t>树的头，而区块体记录了整个</a:t>
            </a:r>
            <a:r>
              <a:rPr lang="en-US" altLang="zh-CN" sz="2400" dirty="0">
                <a:solidFill>
                  <a:srgbClr val="333333"/>
                </a:solidFill>
                <a:latin typeface="+mn-ea"/>
                <a:ea typeface="+mn-ea"/>
              </a:rPr>
              <a:t>merkle</a:t>
            </a:r>
            <a:r>
              <a:rPr lang="zh-CN" altLang="en-US" sz="2400" dirty="0">
                <a:solidFill>
                  <a:srgbClr val="333333"/>
                </a:solidFill>
                <a:latin typeface="+mn-ea"/>
                <a:ea typeface="+mn-ea"/>
              </a:rPr>
              <a:t>树。</a:t>
            </a:r>
          </a:p>
        </p:txBody>
      </p:sp>
      <p:pic>
        <p:nvPicPr>
          <p:cNvPr id="179204" name="图片 6">
            <a:extLst>
              <a:ext uri="{FF2B5EF4-FFF2-40B4-BE49-F238E27FC236}">
                <a16:creationId xmlns:a16="http://schemas.microsoft.com/office/drawing/2014/main" id="{684BAA8A-9C83-4607-A6C2-9EA8E518A674}"/>
              </a:ext>
            </a:extLst>
          </p:cNvPr>
          <p:cNvPicPr>
            <a:picLocks noChangeAspect="1"/>
          </p:cNvPicPr>
          <p:nvPr/>
        </p:nvPicPr>
        <p:blipFill>
          <a:blip r:embed="rId2">
            <a:extLst>
              <a:ext uri="{28A0092B-C50C-407E-A947-70E740481C1C}">
                <a14:useLocalDpi xmlns:a14="http://schemas.microsoft.com/office/drawing/2010/main" val="0"/>
              </a:ext>
            </a:extLst>
          </a:blip>
          <a:srcRect t="1643" b="4768"/>
          <a:stretch>
            <a:fillRect/>
          </a:stretch>
        </p:blipFill>
        <p:spPr bwMode="auto">
          <a:xfrm>
            <a:off x="885527" y="2780928"/>
            <a:ext cx="7372945" cy="40144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04740C66-7B7E-44B7-8251-9D8C9AD45998}"/>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7" name="灯片编号占位符 11">
            <a:extLst>
              <a:ext uri="{FF2B5EF4-FFF2-40B4-BE49-F238E27FC236}">
                <a16:creationId xmlns:a16="http://schemas.microsoft.com/office/drawing/2014/main" id="{14E72B4E-EB46-4AE3-BDF5-42E5F2DDD7A8}"/>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66</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3FD73FEA-36D4-42AC-9BDA-F062FF027BF9}"/>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pic>
        <p:nvPicPr>
          <p:cNvPr id="181251" name="图片 4">
            <a:extLst>
              <a:ext uri="{FF2B5EF4-FFF2-40B4-BE49-F238E27FC236}">
                <a16:creationId xmlns:a16="http://schemas.microsoft.com/office/drawing/2014/main" id="{54EC2ED0-973B-4A28-9267-ED1C0CEBBFD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0650" y="1412875"/>
            <a:ext cx="8988425" cy="131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矩形 6">
            <a:extLst>
              <a:ext uri="{FF2B5EF4-FFF2-40B4-BE49-F238E27FC236}">
                <a16:creationId xmlns:a16="http://schemas.microsoft.com/office/drawing/2014/main" id="{02F7B339-AA64-4FFD-97A4-7305629943A7}"/>
              </a:ext>
            </a:extLst>
          </p:cNvPr>
          <p:cNvSpPr/>
          <p:nvPr/>
        </p:nvSpPr>
        <p:spPr>
          <a:xfrm>
            <a:off x="684213" y="3429000"/>
            <a:ext cx="8064500" cy="2678113"/>
          </a:xfrm>
          <a:prstGeom prst="rect">
            <a:avLst/>
          </a:prstGeom>
        </p:spPr>
        <p:txBody>
          <a:bodyPr>
            <a:spAutoFit/>
          </a:bodyPr>
          <a:lstStyle/>
          <a:p>
            <a:pPr eaLnBrk="1" hangingPunct="1">
              <a:defRPr/>
            </a:pPr>
            <a:r>
              <a:rPr lang="zh-CN" altLang="en-US" sz="2400" dirty="0">
                <a:solidFill>
                  <a:srgbClr val="333333"/>
                </a:solidFill>
                <a:latin typeface="+mn-ea"/>
                <a:ea typeface="+mn-ea"/>
              </a:rPr>
              <a:t>我们再来看看区块头的其他参数：</a:t>
            </a:r>
            <a:endParaRPr lang="en-US" altLang="zh-CN" sz="2400" dirty="0">
              <a:solidFill>
                <a:srgbClr val="333333"/>
              </a:solidFill>
              <a:latin typeface="+mn-ea"/>
              <a:ea typeface="+mn-ea"/>
            </a:endParaRPr>
          </a:p>
          <a:p>
            <a:pPr eaLnBrk="1" hangingPunct="1">
              <a:defRPr/>
            </a:pPr>
            <a:endParaRPr lang="en-US" altLang="zh-CN" sz="2400" dirty="0">
              <a:solidFill>
                <a:srgbClr val="333333"/>
              </a:solidFill>
              <a:latin typeface="+mn-ea"/>
              <a:ea typeface="+mn-ea"/>
            </a:endParaRPr>
          </a:p>
          <a:p>
            <a:pPr eaLnBrk="1" hangingPunct="1">
              <a:defRPr/>
            </a:pPr>
            <a:r>
              <a:rPr lang="zh-CN" altLang="en-US" sz="2400" b="1" dirty="0">
                <a:solidFill>
                  <a:srgbClr val="FF0000"/>
                </a:solidFill>
                <a:latin typeface="+mn-ea"/>
                <a:ea typeface="+mn-ea"/>
              </a:rPr>
              <a:t>父区块哈希</a:t>
            </a:r>
            <a:r>
              <a:rPr lang="zh-CN" altLang="en-US" sz="2400" dirty="0">
                <a:solidFill>
                  <a:srgbClr val="333333"/>
                </a:solidFill>
                <a:latin typeface="+mn-ea"/>
                <a:ea typeface="+mn-ea"/>
              </a:rPr>
              <a:t>：对上一个区块的哈希值，大小为</a:t>
            </a:r>
            <a:r>
              <a:rPr lang="en-US" altLang="zh-CN" sz="2400" dirty="0">
                <a:solidFill>
                  <a:srgbClr val="333333"/>
                </a:solidFill>
                <a:latin typeface="+mn-ea"/>
                <a:ea typeface="+mn-ea"/>
              </a:rPr>
              <a:t>32</a:t>
            </a:r>
            <a:r>
              <a:rPr lang="zh-CN" altLang="en-US" sz="2400" dirty="0">
                <a:solidFill>
                  <a:srgbClr val="333333"/>
                </a:solidFill>
                <a:latin typeface="+mn-ea"/>
                <a:ea typeface="+mn-ea"/>
              </a:rPr>
              <a:t>字节</a:t>
            </a:r>
            <a:endParaRPr lang="en-US" altLang="zh-CN" sz="2400" dirty="0">
              <a:solidFill>
                <a:srgbClr val="333333"/>
              </a:solidFill>
              <a:latin typeface="+mn-ea"/>
              <a:ea typeface="+mn-ea"/>
            </a:endParaRPr>
          </a:p>
          <a:p>
            <a:pPr eaLnBrk="1" hangingPunct="1">
              <a:defRPr/>
            </a:pPr>
            <a:r>
              <a:rPr lang="zh-CN" altLang="en-US" sz="2400" b="1" dirty="0">
                <a:solidFill>
                  <a:srgbClr val="FF0000"/>
                </a:solidFill>
                <a:latin typeface="+mn-ea"/>
                <a:ea typeface="+mn-ea"/>
              </a:rPr>
              <a:t>版本</a:t>
            </a:r>
            <a:r>
              <a:rPr lang="zh-CN" altLang="en-US" sz="2400" dirty="0">
                <a:solidFill>
                  <a:srgbClr val="333333"/>
                </a:solidFill>
                <a:latin typeface="+mn-ea"/>
                <a:ea typeface="+mn-ea"/>
              </a:rPr>
              <a:t>：代表当前区块的版本号，大小为</a:t>
            </a:r>
            <a:r>
              <a:rPr lang="en-US" altLang="zh-CN" sz="2400" dirty="0">
                <a:solidFill>
                  <a:srgbClr val="333333"/>
                </a:solidFill>
                <a:latin typeface="+mn-ea"/>
                <a:ea typeface="+mn-ea"/>
              </a:rPr>
              <a:t>4</a:t>
            </a:r>
            <a:r>
              <a:rPr lang="zh-CN" altLang="en-US" sz="2400" dirty="0">
                <a:solidFill>
                  <a:srgbClr val="333333"/>
                </a:solidFill>
                <a:latin typeface="+mn-ea"/>
                <a:ea typeface="+mn-ea"/>
              </a:rPr>
              <a:t>字节</a:t>
            </a:r>
            <a:endParaRPr lang="en-US" altLang="zh-CN" sz="2400" dirty="0">
              <a:solidFill>
                <a:srgbClr val="333333"/>
              </a:solidFill>
              <a:latin typeface="+mn-ea"/>
              <a:ea typeface="+mn-ea"/>
            </a:endParaRPr>
          </a:p>
          <a:p>
            <a:pPr eaLnBrk="1" hangingPunct="1">
              <a:defRPr/>
            </a:pPr>
            <a:r>
              <a:rPr lang="zh-CN" altLang="en-US" sz="2400" b="1" dirty="0">
                <a:solidFill>
                  <a:srgbClr val="FF0000"/>
                </a:solidFill>
                <a:latin typeface="+mn-ea"/>
                <a:ea typeface="+mn-ea"/>
              </a:rPr>
              <a:t>时间戳</a:t>
            </a:r>
            <a:r>
              <a:rPr lang="zh-CN" altLang="en-US" sz="2400" dirty="0">
                <a:solidFill>
                  <a:srgbClr val="333333"/>
                </a:solidFill>
                <a:latin typeface="+mn-ea"/>
                <a:ea typeface="+mn-ea"/>
              </a:rPr>
              <a:t>：记录着区块的生成时间，大小为</a:t>
            </a:r>
            <a:r>
              <a:rPr lang="en-US" altLang="zh-CN" sz="2400" dirty="0">
                <a:solidFill>
                  <a:srgbClr val="333333"/>
                </a:solidFill>
                <a:latin typeface="+mn-ea"/>
                <a:ea typeface="+mn-ea"/>
              </a:rPr>
              <a:t>4</a:t>
            </a:r>
            <a:r>
              <a:rPr lang="zh-CN" altLang="en-US" sz="2400" dirty="0">
                <a:solidFill>
                  <a:srgbClr val="333333"/>
                </a:solidFill>
                <a:latin typeface="+mn-ea"/>
                <a:ea typeface="+mn-ea"/>
              </a:rPr>
              <a:t>字节</a:t>
            </a:r>
            <a:endParaRPr lang="en-US" altLang="zh-CN" sz="2400" dirty="0">
              <a:solidFill>
                <a:srgbClr val="333333"/>
              </a:solidFill>
              <a:latin typeface="+mn-ea"/>
              <a:ea typeface="+mn-ea"/>
            </a:endParaRPr>
          </a:p>
          <a:p>
            <a:pPr eaLnBrk="1" hangingPunct="1">
              <a:defRPr/>
            </a:pPr>
            <a:r>
              <a:rPr lang="zh-CN" altLang="en-US" sz="2400" b="1" dirty="0">
                <a:solidFill>
                  <a:srgbClr val="FF0000"/>
                </a:solidFill>
                <a:latin typeface="+mn-ea"/>
                <a:ea typeface="+mn-ea"/>
              </a:rPr>
              <a:t>难度，随机数</a:t>
            </a:r>
            <a:r>
              <a:rPr lang="zh-CN" altLang="en-US" sz="2400" dirty="0">
                <a:solidFill>
                  <a:srgbClr val="333333"/>
                </a:solidFill>
                <a:latin typeface="+mn-ea"/>
                <a:ea typeface="+mn-ea"/>
              </a:rPr>
              <a:t>：和解决数学难题的相关参数，大小为</a:t>
            </a:r>
            <a:r>
              <a:rPr lang="en-US" altLang="zh-CN" sz="2400" dirty="0">
                <a:solidFill>
                  <a:srgbClr val="333333"/>
                </a:solidFill>
                <a:latin typeface="+mn-ea"/>
                <a:ea typeface="+mn-ea"/>
              </a:rPr>
              <a:t>4</a:t>
            </a:r>
            <a:r>
              <a:rPr lang="zh-CN" altLang="en-US" sz="2400" dirty="0">
                <a:solidFill>
                  <a:srgbClr val="333333"/>
                </a:solidFill>
                <a:latin typeface="+mn-ea"/>
                <a:ea typeface="+mn-ea"/>
              </a:rPr>
              <a:t>字节</a:t>
            </a:r>
            <a:endParaRPr lang="en-US" altLang="zh-CN" sz="2400" dirty="0">
              <a:solidFill>
                <a:srgbClr val="333333"/>
              </a:solidFill>
              <a:latin typeface="+mn-ea"/>
              <a:ea typeface="+mn-ea"/>
            </a:endParaRPr>
          </a:p>
          <a:p>
            <a:pPr eaLnBrk="1" hangingPunct="1">
              <a:defRPr/>
            </a:pPr>
            <a:r>
              <a:rPr lang="en-US" altLang="zh-CN" sz="2400" b="1" dirty="0">
                <a:solidFill>
                  <a:srgbClr val="FF0000"/>
                </a:solidFill>
                <a:latin typeface="+mn-ea"/>
                <a:ea typeface="+mn-ea"/>
              </a:rPr>
              <a:t>Merkle</a:t>
            </a:r>
            <a:r>
              <a:rPr lang="zh-CN" altLang="en-US" sz="2400" b="1" dirty="0">
                <a:solidFill>
                  <a:srgbClr val="FF0000"/>
                </a:solidFill>
                <a:latin typeface="+mn-ea"/>
                <a:ea typeface="+mn-ea"/>
              </a:rPr>
              <a:t>根</a:t>
            </a:r>
            <a:r>
              <a:rPr lang="zh-CN" altLang="en-US" sz="2400" dirty="0">
                <a:solidFill>
                  <a:srgbClr val="333333"/>
                </a:solidFill>
                <a:latin typeface="+mn-ea"/>
                <a:ea typeface="+mn-ea"/>
              </a:rPr>
              <a:t>：大小为</a:t>
            </a:r>
            <a:r>
              <a:rPr lang="en-US" altLang="zh-CN" sz="2400" dirty="0">
                <a:solidFill>
                  <a:srgbClr val="333333"/>
                </a:solidFill>
                <a:latin typeface="+mn-ea"/>
                <a:ea typeface="+mn-ea"/>
              </a:rPr>
              <a:t>32</a:t>
            </a:r>
            <a:r>
              <a:rPr lang="zh-CN" altLang="en-US" sz="2400" dirty="0">
                <a:solidFill>
                  <a:srgbClr val="333333"/>
                </a:solidFill>
                <a:latin typeface="+mn-ea"/>
                <a:ea typeface="+mn-ea"/>
              </a:rPr>
              <a:t>字节</a:t>
            </a:r>
          </a:p>
        </p:txBody>
      </p:sp>
      <p:sp>
        <p:nvSpPr>
          <p:cNvPr id="5" name="TextBox 49">
            <a:extLst>
              <a:ext uri="{FF2B5EF4-FFF2-40B4-BE49-F238E27FC236}">
                <a16:creationId xmlns:a16="http://schemas.microsoft.com/office/drawing/2014/main" id="{D60A348B-2250-4B30-82B3-8722C20AABB0}"/>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8" name="灯片编号占位符 11">
            <a:extLst>
              <a:ext uri="{FF2B5EF4-FFF2-40B4-BE49-F238E27FC236}">
                <a16:creationId xmlns:a16="http://schemas.microsoft.com/office/drawing/2014/main" id="{18BB919B-C78D-4556-8B81-84D2BCA5F0D4}"/>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67</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274" name="图片 3">
            <a:extLst>
              <a:ext uri="{FF2B5EF4-FFF2-40B4-BE49-F238E27FC236}">
                <a16:creationId xmlns:a16="http://schemas.microsoft.com/office/drawing/2014/main" id="{1958D74F-7C38-408E-9D17-5FB4E81040E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84213" y="1538288"/>
            <a:ext cx="7848600" cy="2322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a:extLst>
              <a:ext uri="{FF2B5EF4-FFF2-40B4-BE49-F238E27FC236}">
                <a16:creationId xmlns:a16="http://schemas.microsoft.com/office/drawing/2014/main" id="{B7D77668-BB24-4803-840C-FC1A6F49FAC6}"/>
              </a:ext>
            </a:extLst>
          </p:cNvPr>
          <p:cNvSpPr/>
          <p:nvPr/>
        </p:nvSpPr>
        <p:spPr>
          <a:xfrm>
            <a:off x="1582738" y="4149725"/>
            <a:ext cx="5978525" cy="830263"/>
          </a:xfrm>
          <a:prstGeom prst="rect">
            <a:avLst/>
          </a:prstGeom>
        </p:spPr>
        <p:txBody>
          <a:bodyPr>
            <a:spAutoFit/>
          </a:bodyPr>
          <a:lstStyle/>
          <a:p>
            <a:pPr eaLnBrk="1" hangingPunct="1">
              <a:defRPr/>
            </a:pPr>
            <a:r>
              <a:rPr lang="zh-CN" altLang="en-US" sz="2400" dirty="0">
                <a:solidFill>
                  <a:srgbClr val="333333"/>
                </a:solidFill>
                <a:latin typeface="+mn-ea"/>
                <a:ea typeface="+mn-ea"/>
              </a:rPr>
              <a:t>就这样一个一个链在一起的区块，组成了我们的比特币系统。</a:t>
            </a:r>
          </a:p>
        </p:txBody>
      </p:sp>
      <p:sp>
        <p:nvSpPr>
          <p:cNvPr id="7" name="Rectangle 2">
            <a:extLst>
              <a:ext uri="{FF2B5EF4-FFF2-40B4-BE49-F238E27FC236}">
                <a16:creationId xmlns:a16="http://schemas.microsoft.com/office/drawing/2014/main" id="{FAE9E81E-E15A-4800-8C56-40445EAE5925}"/>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5" name="TextBox 49">
            <a:extLst>
              <a:ext uri="{FF2B5EF4-FFF2-40B4-BE49-F238E27FC236}">
                <a16:creationId xmlns:a16="http://schemas.microsoft.com/office/drawing/2014/main" id="{3A36A70E-2233-4EBB-91D3-BD13B7DFF8E2}"/>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8" name="灯片编号占位符 11">
            <a:extLst>
              <a:ext uri="{FF2B5EF4-FFF2-40B4-BE49-F238E27FC236}">
                <a16:creationId xmlns:a16="http://schemas.microsoft.com/office/drawing/2014/main" id="{3CD17E8E-4D66-4720-BB5F-1945F3B5B312}"/>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68</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01A1E055-6629-462B-8200-8CD7002D8F68}"/>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08969082-4174-47E6-9240-06CD59D8875A}"/>
              </a:ext>
            </a:extLst>
          </p:cNvPr>
          <p:cNvSpPr/>
          <p:nvPr/>
        </p:nvSpPr>
        <p:spPr>
          <a:xfrm>
            <a:off x="250825" y="2882900"/>
            <a:ext cx="4897438" cy="1570038"/>
          </a:xfrm>
          <a:prstGeom prst="rect">
            <a:avLst/>
          </a:prstGeom>
        </p:spPr>
        <p:txBody>
          <a:bodyPr>
            <a:spAutoFit/>
          </a:bodyPr>
          <a:lstStyle/>
          <a:p>
            <a:pPr eaLnBrk="1" hangingPunct="1">
              <a:defRPr/>
            </a:pPr>
            <a:r>
              <a:rPr lang="zh-CN" altLang="en-US" sz="2400" dirty="0">
                <a:solidFill>
                  <a:srgbClr val="333333"/>
                </a:solidFill>
                <a:latin typeface="+mn-ea"/>
                <a:ea typeface="+mn-ea"/>
              </a:rPr>
              <a:t>我们的比特币账本是一种公开的账本，即使我们不参与记账，也可以去查询账本上的数据，我们又称这样的区块链架构为</a:t>
            </a:r>
            <a:r>
              <a:rPr lang="zh-CN" altLang="en-US" sz="2400" b="1" dirty="0">
                <a:solidFill>
                  <a:srgbClr val="FF0000"/>
                </a:solidFill>
                <a:latin typeface="+mn-ea"/>
                <a:ea typeface="+mn-ea"/>
              </a:rPr>
              <a:t>公有链</a:t>
            </a:r>
            <a:r>
              <a:rPr lang="zh-CN" altLang="en-US" sz="2400" dirty="0">
                <a:solidFill>
                  <a:srgbClr val="333333"/>
                </a:solidFill>
                <a:latin typeface="+mn-ea"/>
                <a:ea typeface="+mn-ea"/>
              </a:rPr>
              <a:t>。</a:t>
            </a:r>
          </a:p>
        </p:txBody>
      </p:sp>
      <p:pic>
        <p:nvPicPr>
          <p:cNvPr id="183300" name="图片 1">
            <a:extLst>
              <a:ext uri="{FF2B5EF4-FFF2-40B4-BE49-F238E27FC236}">
                <a16:creationId xmlns:a16="http://schemas.microsoft.com/office/drawing/2014/main" id="{25A39109-96B1-421F-858D-16DB26F43A5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148263" y="2492375"/>
            <a:ext cx="3676650" cy="235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D29AB957-CB98-4F45-B1A5-581BF500BC24}"/>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7.2.1 </a:t>
            </a:r>
            <a:r>
              <a:rPr lang="zh-CN" altLang="en-US" sz="2400" b="1" dirty="0">
                <a:latin typeface="黑体" panose="02010609060101010101" pitchFamily="49" charset="-122"/>
                <a:ea typeface="黑体" panose="02010609060101010101" pitchFamily="49" charset="-122"/>
              </a:rPr>
              <a:t>比特币交易流程</a:t>
            </a:r>
            <a:r>
              <a:rPr lang="en-US" altLang="zh-CN" sz="2400" b="1" dirty="0">
                <a:latin typeface="黑体" panose="02010609060101010101" pitchFamily="49" charset="-122"/>
                <a:ea typeface="黑体" panose="02010609060101010101" pitchFamily="49" charset="-122"/>
              </a:rPr>
              <a:t> </a:t>
            </a:r>
            <a:endParaRPr lang="zh-CN" altLang="en-US" sz="2400" b="1" dirty="0">
              <a:latin typeface="黑体" panose="02010609060101010101" pitchFamily="49" charset="-122"/>
              <a:ea typeface="黑体" panose="02010609060101010101" pitchFamily="49" charset="-122"/>
            </a:endParaRPr>
          </a:p>
        </p:txBody>
      </p:sp>
      <p:sp>
        <p:nvSpPr>
          <p:cNvPr id="6" name="灯片编号占位符 11">
            <a:extLst>
              <a:ext uri="{FF2B5EF4-FFF2-40B4-BE49-F238E27FC236}">
                <a16:creationId xmlns:a16="http://schemas.microsoft.com/office/drawing/2014/main" id="{0908DEDF-B337-4F26-A6FE-20D4EC1F4FB8}"/>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69</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1">
            <a:extLst>
              <a:ext uri="{FF2B5EF4-FFF2-40B4-BE49-F238E27FC236}">
                <a16:creationId xmlns:a16="http://schemas.microsoft.com/office/drawing/2014/main" id="{B19F481C-D48A-47E3-AA8C-B3DA87417E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9118" t="22708" r="29755" b="31343"/>
          <a:stretch>
            <a:fillRect/>
          </a:stretch>
        </p:blipFill>
        <p:spPr bwMode="auto">
          <a:xfrm>
            <a:off x="2078038" y="1628775"/>
            <a:ext cx="838200" cy="93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59" name="Picture 17">
            <a:extLst>
              <a:ext uri="{FF2B5EF4-FFF2-40B4-BE49-F238E27FC236}">
                <a16:creationId xmlns:a16="http://schemas.microsoft.com/office/drawing/2014/main" id="{BB81447C-BCA6-4C34-9A95-6AC886467EF6}"/>
              </a:ext>
            </a:extLst>
          </p:cNvPr>
          <p:cNvPicPr>
            <a:picLocks noChangeAspect="1" noChangeArrowheads="1"/>
          </p:cNvPicPr>
          <p:nvPr/>
        </p:nvPicPr>
        <p:blipFill>
          <a:blip r:embed="rId4">
            <a:grayscl/>
            <a:biLevel thresh="50000"/>
            <a:extLst>
              <a:ext uri="{28A0092B-C50C-407E-A947-70E740481C1C}">
                <a14:useLocalDpi xmlns:a14="http://schemas.microsoft.com/office/drawing/2010/main" val="0"/>
              </a:ext>
            </a:extLst>
          </a:blip>
          <a:srcRect l="18907" r="24358" b="37833"/>
          <a:stretch>
            <a:fillRect/>
          </a:stretch>
        </p:blipFill>
        <p:spPr bwMode="auto">
          <a:xfrm>
            <a:off x="736600" y="4581525"/>
            <a:ext cx="989013" cy="108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0" name="Picture 11">
            <a:extLst>
              <a:ext uri="{FF2B5EF4-FFF2-40B4-BE49-F238E27FC236}">
                <a16:creationId xmlns:a16="http://schemas.microsoft.com/office/drawing/2014/main" id="{C4734FB8-528F-4F61-9019-39BFC8E1B4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65500" y="4676775"/>
            <a:ext cx="990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1" name="Picture 19">
            <a:extLst>
              <a:ext uri="{FF2B5EF4-FFF2-40B4-BE49-F238E27FC236}">
                <a16:creationId xmlns:a16="http://schemas.microsoft.com/office/drawing/2014/main" id="{BB13000A-55FB-4243-87CD-5F3511EE12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79838" y="2924175"/>
            <a:ext cx="1152525"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2" name="图示 2">
            <a:extLst>
              <a:ext uri="{FF2B5EF4-FFF2-40B4-BE49-F238E27FC236}">
                <a16:creationId xmlns:a16="http://schemas.microsoft.com/office/drawing/2014/main" id="{2C8E6558-2CE8-4D3C-B1D6-87EC3B1E89BF}"/>
              </a:ext>
            </a:extLst>
          </p:cNvPr>
          <p:cNvSpPr>
            <a:spLocks/>
          </p:cNvSpPr>
          <p:nvPr/>
        </p:nvSpPr>
        <p:spPr bwMode="auto">
          <a:xfrm>
            <a:off x="808038" y="1557338"/>
            <a:ext cx="6097587" cy="4062412"/>
          </a:xfrm>
          <a:custGeom>
            <a:avLst/>
            <a:gdLst/>
            <a:ahLst/>
            <a:cxnLst/>
            <a:rect l="0" t="0" r="0" b="0"/>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p>
            <a:endParaRPr lang="zh-CN" altLang="en-US"/>
          </a:p>
        </p:txBody>
      </p:sp>
      <p:sp>
        <p:nvSpPr>
          <p:cNvPr id="19463" name="文本框 4">
            <a:extLst>
              <a:ext uri="{FF2B5EF4-FFF2-40B4-BE49-F238E27FC236}">
                <a16:creationId xmlns:a16="http://schemas.microsoft.com/office/drawing/2014/main" id="{7244063C-C8D2-4D9D-9BD8-1717F7333CEB}"/>
              </a:ext>
            </a:extLst>
          </p:cNvPr>
          <p:cNvSpPr>
            <a:spLocks noChangeArrowheads="1"/>
          </p:cNvSpPr>
          <p:nvPr/>
        </p:nvSpPr>
        <p:spPr bwMode="auto">
          <a:xfrm>
            <a:off x="1044575" y="3230563"/>
            <a:ext cx="1366838" cy="2778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400">
                <a:cs typeface="Arial" panose="020B0604020202020204" pitchFamily="34" charset="0"/>
              </a:rPr>
              <a:t>小虎</a:t>
            </a:r>
          </a:p>
        </p:txBody>
      </p:sp>
      <p:sp>
        <p:nvSpPr>
          <p:cNvPr id="19464" name="文本框 7">
            <a:extLst>
              <a:ext uri="{FF2B5EF4-FFF2-40B4-BE49-F238E27FC236}">
                <a16:creationId xmlns:a16="http://schemas.microsoft.com/office/drawing/2014/main" id="{424D408A-B235-49A5-B3A1-87DE66189D2B}"/>
              </a:ext>
            </a:extLst>
          </p:cNvPr>
          <p:cNvSpPr>
            <a:spLocks noChangeArrowheads="1"/>
          </p:cNvSpPr>
          <p:nvPr/>
        </p:nvSpPr>
        <p:spPr bwMode="auto">
          <a:xfrm>
            <a:off x="2071688" y="2516188"/>
            <a:ext cx="987425" cy="307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400">
                <a:cs typeface="Arial" panose="020B0604020202020204" pitchFamily="34" charset="0"/>
              </a:rPr>
              <a:t>小花</a:t>
            </a:r>
          </a:p>
        </p:txBody>
      </p:sp>
      <p:sp>
        <p:nvSpPr>
          <p:cNvPr id="19465" name="文本框 8">
            <a:extLst>
              <a:ext uri="{FF2B5EF4-FFF2-40B4-BE49-F238E27FC236}">
                <a16:creationId xmlns:a16="http://schemas.microsoft.com/office/drawing/2014/main" id="{2815A15C-F7E9-494D-847B-0D73371E985E}"/>
              </a:ext>
            </a:extLst>
          </p:cNvPr>
          <p:cNvSpPr>
            <a:spLocks noChangeArrowheads="1"/>
          </p:cNvSpPr>
          <p:nvPr/>
        </p:nvSpPr>
        <p:spPr bwMode="auto">
          <a:xfrm>
            <a:off x="3203575" y="3284538"/>
            <a:ext cx="1042988" cy="2778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400">
                <a:cs typeface="Arial" panose="020B0604020202020204" pitchFamily="34" charset="0"/>
              </a:rPr>
              <a:t>小胖</a:t>
            </a:r>
          </a:p>
        </p:txBody>
      </p:sp>
      <p:sp>
        <p:nvSpPr>
          <p:cNvPr id="19466" name="文本框 9">
            <a:extLst>
              <a:ext uri="{FF2B5EF4-FFF2-40B4-BE49-F238E27FC236}">
                <a16:creationId xmlns:a16="http://schemas.microsoft.com/office/drawing/2014/main" id="{FA0D8BDB-44C3-4EFE-9750-668051F13497}"/>
              </a:ext>
            </a:extLst>
          </p:cNvPr>
          <p:cNvSpPr>
            <a:spLocks noChangeArrowheads="1"/>
          </p:cNvSpPr>
          <p:nvPr/>
        </p:nvSpPr>
        <p:spPr bwMode="auto">
          <a:xfrm>
            <a:off x="2733675" y="4381500"/>
            <a:ext cx="928688" cy="2778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400">
                <a:cs typeface="Arial" panose="020B0604020202020204" pitchFamily="34" charset="0"/>
              </a:rPr>
              <a:t>小明</a:t>
            </a:r>
          </a:p>
        </p:txBody>
      </p:sp>
      <p:sp>
        <p:nvSpPr>
          <p:cNvPr id="19467" name="文本框 10">
            <a:extLst>
              <a:ext uri="{FF2B5EF4-FFF2-40B4-BE49-F238E27FC236}">
                <a16:creationId xmlns:a16="http://schemas.microsoft.com/office/drawing/2014/main" id="{F6C7606F-6558-4E57-B7DA-543A9CFE7B40}"/>
              </a:ext>
            </a:extLst>
          </p:cNvPr>
          <p:cNvSpPr>
            <a:spLocks noChangeArrowheads="1"/>
          </p:cNvSpPr>
          <p:nvPr/>
        </p:nvSpPr>
        <p:spPr bwMode="auto">
          <a:xfrm>
            <a:off x="1457325" y="4365625"/>
            <a:ext cx="989013" cy="2778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400">
                <a:cs typeface="Arial" panose="020B0604020202020204" pitchFamily="34" charset="0"/>
              </a:rPr>
              <a:t>小帅</a:t>
            </a:r>
          </a:p>
        </p:txBody>
      </p:sp>
      <p:sp>
        <p:nvSpPr>
          <p:cNvPr id="2094" name="文本框 5">
            <a:extLst>
              <a:ext uri="{FF2B5EF4-FFF2-40B4-BE49-F238E27FC236}">
                <a16:creationId xmlns:a16="http://schemas.microsoft.com/office/drawing/2014/main" id="{98DC7C70-BAD9-406A-9DCF-160D439A6CA0}"/>
              </a:ext>
            </a:extLst>
          </p:cNvPr>
          <p:cNvSpPr>
            <a:spLocks noChangeArrowheads="1"/>
          </p:cNvSpPr>
          <p:nvPr/>
        </p:nvSpPr>
        <p:spPr bwMode="auto">
          <a:xfrm>
            <a:off x="5076825" y="2344738"/>
            <a:ext cx="3922713" cy="2363787"/>
          </a:xfrm>
          <a:prstGeom prst="rect">
            <a:avLst/>
          </a:prstGeom>
          <a:noFill/>
          <a:ln>
            <a:noFill/>
          </a:ln>
          <a:effectLst/>
        </p:spPr>
        <p:txBody>
          <a:bodyP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eaLnBrk="1" hangingPunct="1">
              <a:lnSpc>
                <a:spcPct val="100000"/>
              </a:lnSpc>
              <a:spcBef>
                <a:spcPct val="0"/>
              </a:spcBef>
              <a:buClrTx/>
              <a:buSzTx/>
              <a:buFontTx/>
              <a:buNone/>
              <a:defRPr/>
            </a:pPr>
            <a:r>
              <a:rPr lang="zh-CN" altLang="en-US" dirty="0">
                <a:latin typeface="微软雅黑" panose="020B0503020204020204" pitchFamily="34" charset="-122"/>
                <a:ea typeface="微软雅黑" panose="020B0503020204020204" pitchFamily="34" charset="-122"/>
              </a:rPr>
              <a:t>物物直接交换的问题：</a:t>
            </a:r>
            <a:endParaRPr lang="en-US" altLang="zh-CN" dirty="0">
              <a:latin typeface="微软雅黑" panose="020B0503020204020204" pitchFamily="34" charset="-122"/>
              <a:ea typeface="微软雅黑" panose="020B0503020204020204" pitchFamily="34" charset="-122"/>
            </a:endParaRPr>
          </a:p>
          <a:p>
            <a:pPr marL="180000" indent="-180000" eaLnBrk="1" hangingPunct="1">
              <a:lnSpc>
                <a:spcPct val="100000"/>
              </a:lnSpc>
              <a:spcBef>
                <a:spcPct val="0"/>
              </a:spcBef>
              <a:buClrTx/>
              <a:buSzTx/>
              <a:defRPr/>
            </a:pPr>
            <a:r>
              <a:rPr lang="zh-CN" altLang="en-US" dirty="0">
                <a:latin typeface="微软雅黑" panose="020B0503020204020204" pitchFamily="34" charset="-122"/>
                <a:ea typeface="微软雅黑" panose="020B0503020204020204" pitchFamily="34" charset="-122"/>
              </a:rPr>
              <a:t>我们并不总是能碰到合适的交换对象</a:t>
            </a:r>
            <a:endParaRPr lang="en-US" altLang="zh-CN" dirty="0">
              <a:latin typeface="微软雅黑" panose="020B0503020204020204" pitchFamily="34" charset="-122"/>
              <a:ea typeface="微软雅黑" panose="020B0503020204020204" pitchFamily="34" charset="-122"/>
            </a:endParaRPr>
          </a:p>
          <a:p>
            <a:pPr marL="180000" indent="-180000" eaLnBrk="1" hangingPunct="1">
              <a:lnSpc>
                <a:spcPct val="100000"/>
              </a:lnSpc>
              <a:spcBef>
                <a:spcPct val="0"/>
              </a:spcBef>
              <a:buClrTx/>
              <a:buSzTx/>
              <a:defRPr/>
            </a:pPr>
            <a:r>
              <a:rPr lang="zh-CN" altLang="en-US" dirty="0">
                <a:latin typeface="微软雅黑" panose="020B0503020204020204" pitchFamily="34" charset="-122"/>
                <a:ea typeface="微软雅黑" panose="020B0503020204020204" pitchFamily="34" charset="-122"/>
              </a:rPr>
              <a:t>有很多东西不能长期保存，换不出去就没用了</a:t>
            </a:r>
            <a:endParaRPr lang="en-US" altLang="zh-CN" dirty="0">
              <a:latin typeface="微软雅黑" panose="020B0503020204020204" pitchFamily="34" charset="-122"/>
              <a:ea typeface="微软雅黑" panose="020B0503020204020204" pitchFamily="34" charset="-122"/>
            </a:endParaRPr>
          </a:p>
          <a:p>
            <a:pPr marL="180000" indent="-180000" eaLnBrk="1" hangingPunct="1">
              <a:lnSpc>
                <a:spcPct val="100000"/>
              </a:lnSpc>
              <a:spcBef>
                <a:spcPct val="0"/>
              </a:spcBef>
              <a:buClrTx/>
              <a:buSzTx/>
              <a:defRPr/>
            </a:pPr>
            <a:r>
              <a:rPr lang="zh-CN" altLang="en-US" b="1" dirty="0">
                <a:latin typeface="微软雅黑" panose="020B0503020204020204" pitchFamily="34" charset="-122"/>
                <a:ea typeface="微软雅黑" panose="020B0503020204020204" pitchFamily="34" charset="-122"/>
              </a:rPr>
              <a:t>物品种类越多，这种问题就越严重</a:t>
            </a:r>
          </a:p>
          <a:p>
            <a:pPr eaLnBrk="1" hangingPunct="1">
              <a:lnSpc>
                <a:spcPct val="100000"/>
              </a:lnSpc>
              <a:spcBef>
                <a:spcPct val="0"/>
              </a:spcBef>
              <a:buClrTx/>
              <a:buSzTx/>
              <a:buFontTx/>
              <a:buNone/>
              <a:defRPr/>
            </a:pPr>
            <a:endParaRPr lang="en-US" altLang="zh-CN" sz="1350" dirty="0">
              <a:latin typeface="微软雅黑" panose="020B0503020204020204" pitchFamily="34" charset="-122"/>
              <a:ea typeface="微软雅黑" panose="020B0503020204020204" pitchFamily="34" charset="-122"/>
            </a:endParaRPr>
          </a:p>
          <a:p>
            <a:pPr eaLnBrk="1" hangingPunct="1">
              <a:lnSpc>
                <a:spcPct val="100000"/>
              </a:lnSpc>
              <a:spcBef>
                <a:spcPct val="0"/>
              </a:spcBef>
              <a:buClrTx/>
              <a:buSzTx/>
              <a:buFontTx/>
              <a:buNone/>
              <a:defRPr/>
            </a:pPr>
            <a:endParaRPr lang="zh-CN" altLang="en-US" sz="1350" dirty="0">
              <a:latin typeface="微软雅黑" panose="020B0503020204020204" pitchFamily="34" charset="-122"/>
              <a:ea typeface="微软雅黑" panose="020B0503020204020204" pitchFamily="34" charset="-122"/>
            </a:endParaRPr>
          </a:p>
        </p:txBody>
      </p:sp>
      <p:sp>
        <p:nvSpPr>
          <p:cNvPr id="11" name="标题 12">
            <a:extLst>
              <a:ext uri="{FF2B5EF4-FFF2-40B4-BE49-F238E27FC236}">
                <a16:creationId xmlns:a16="http://schemas.microsoft.com/office/drawing/2014/main" id="{6EB48170-1709-49C7-BD87-728295CF4664}"/>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pic>
        <p:nvPicPr>
          <p:cNvPr id="19470" name="Picture 23">
            <a:extLst>
              <a:ext uri="{FF2B5EF4-FFF2-40B4-BE49-F238E27FC236}">
                <a16:creationId xmlns:a16="http://schemas.microsoft.com/office/drawing/2014/main" id="{3159DF99-3522-475C-A08C-88D0C48DB6C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l="33702" t="27951" r="32642" b="31342"/>
          <a:stretch>
            <a:fillRect/>
          </a:stretch>
        </p:blipFill>
        <p:spPr bwMode="auto">
          <a:xfrm>
            <a:off x="377825" y="3068638"/>
            <a:ext cx="738188" cy="893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extBox 49">
            <a:extLst>
              <a:ext uri="{FF2B5EF4-FFF2-40B4-BE49-F238E27FC236}">
                <a16:creationId xmlns:a16="http://schemas.microsoft.com/office/drawing/2014/main" id="{6E2DE208-EE73-4CC2-8C00-5E7476578104}"/>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7.1.1 </a:t>
            </a:r>
            <a:r>
              <a:rPr lang="zh-CN" altLang="en-US" sz="2400" b="1" dirty="0">
                <a:latin typeface="黑体" panose="02010609060101010101" pitchFamily="49" charset="-122"/>
                <a:ea typeface="黑体" panose="02010609060101010101" pitchFamily="49" charset="-122"/>
              </a:rPr>
              <a:t>货币的历史：原始人，以物易物</a:t>
            </a:r>
          </a:p>
        </p:txBody>
      </p:sp>
      <p:sp>
        <p:nvSpPr>
          <p:cNvPr id="16" name="灯片编号占位符 11">
            <a:extLst>
              <a:ext uri="{FF2B5EF4-FFF2-40B4-BE49-F238E27FC236}">
                <a16:creationId xmlns:a16="http://schemas.microsoft.com/office/drawing/2014/main" id="{8154BD15-F723-4D63-94F8-2B70442810BB}"/>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7</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5D8B3B3F-3268-44ED-9336-B7C713782867}"/>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77B05605-E812-49E9-B236-8FC41433D762}"/>
              </a:ext>
            </a:extLst>
          </p:cNvPr>
          <p:cNvSpPr/>
          <p:nvPr/>
        </p:nvSpPr>
        <p:spPr>
          <a:xfrm>
            <a:off x="323850" y="2781300"/>
            <a:ext cx="4695825" cy="830263"/>
          </a:xfrm>
          <a:prstGeom prst="rect">
            <a:avLst/>
          </a:prstGeom>
        </p:spPr>
        <p:txBody>
          <a:bodyPr>
            <a:spAutoFit/>
          </a:bodyPr>
          <a:lstStyle/>
          <a:p>
            <a:pPr eaLnBrk="1" hangingPunct="1">
              <a:defRPr/>
            </a:pPr>
            <a:r>
              <a:rPr lang="zh-CN" altLang="en-US" sz="2400" dirty="0">
                <a:solidFill>
                  <a:srgbClr val="333333"/>
                </a:solidFill>
                <a:latin typeface="+mn-ea"/>
                <a:ea typeface="+mn-ea"/>
              </a:rPr>
              <a:t>除去公有链，我们还有</a:t>
            </a:r>
            <a:r>
              <a:rPr lang="zh-CN" altLang="en-US" sz="2400" b="1" dirty="0">
                <a:solidFill>
                  <a:srgbClr val="FF0000"/>
                </a:solidFill>
                <a:latin typeface="+mn-ea"/>
                <a:ea typeface="+mn-ea"/>
              </a:rPr>
              <a:t>联盟链</a:t>
            </a:r>
            <a:r>
              <a:rPr lang="zh-CN" altLang="en-US" sz="2400" dirty="0">
                <a:solidFill>
                  <a:srgbClr val="333333"/>
                </a:solidFill>
                <a:latin typeface="+mn-ea"/>
                <a:ea typeface="+mn-ea"/>
              </a:rPr>
              <a:t>和</a:t>
            </a:r>
            <a:r>
              <a:rPr lang="zh-CN" altLang="en-US" sz="2400" b="1" dirty="0">
                <a:solidFill>
                  <a:srgbClr val="FF0000"/>
                </a:solidFill>
                <a:latin typeface="+mn-ea"/>
                <a:ea typeface="+mn-ea"/>
              </a:rPr>
              <a:t>私有链</a:t>
            </a:r>
            <a:r>
              <a:rPr lang="zh-CN" altLang="en-US" sz="2400" dirty="0">
                <a:solidFill>
                  <a:srgbClr val="333333"/>
                </a:solidFill>
                <a:latin typeface="+mn-ea"/>
                <a:ea typeface="+mn-ea"/>
              </a:rPr>
              <a:t>这两种形式。</a:t>
            </a:r>
          </a:p>
        </p:txBody>
      </p:sp>
      <p:pic>
        <p:nvPicPr>
          <p:cNvPr id="184324" name="图片 2">
            <a:extLst>
              <a:ext uri="{FF2B5EF4-FFF2-40B4-BE49-F238E27FC236}">
                <a16:creationId xmlns:a16="http://schemas.microsoft.com/office/drawing/2014/main" id="{556B7C34-413C-4C32-9EE4-2C1229A144F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940425" y="2924175"/>
            <a:ext cx="2193925" cy="346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45E2774E-AE1A-46CF-915E-2831F0CDB126}"/>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7.2.2 </a:t>
            </a:r>
            <a:r>
              <a:rPr lang="zh-CN" altLang="en-US" sz="2400" b="1" dirty="0">
                <a:latin typeface="黑体" panose="02010609060101010101" pitchFamily="49" charset="-122"/>
                <a:ea typeface="黑体" panose="02010609060101010101" pitchFamily="49" charset="-122"/>
              </a:rPr>
              <a:t>公有链、私有链与联盟链</a:t>
            </a:r>
          </a:p>
        </p:txBody>
      </p:sp>
      <p:sp>
        <p:nvSpPr>
          <p:cNvPr id="6" name="灯片编号占位符 11">
            <a:extLst>
              <a:ext uri="{FF2B5EF4-FFF2-40B4-BE49-F238E27FC236}">
                <a16:creationId xmlns:a16="http://schemas.microsoft.com/office/drawing/2014/main" id="{3C0E3A92-62E3-4C01-B4CB-83269B93D170}"/>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70</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F321A101-AB51-44BC-8E8F-1065B5768F6D}"/>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263DF689-DAFB-4648-9B52-F3B2FFF5782E}"/>
              </a:ext>
            </a:extLst>
          </p:cNvPr>
          <p:cNvSpPr/>
          <p:nvPr/>
        </p:nvSpPr>
        <p:spPr>
          <a:xfrm>
            <a:off x="179512" y="1590676"/>
            <a:ext cx="5184775" cy="1570037"/>
          </a:xfrm>
          <a:prstGeom prst="rect">
            <a:avLst/>
          </a:prstGeom>
        </p:spPr>
        <p:txBody>
          <a:bodyPr>
            <a:spAutoFit/>
          </a:bodyPr>
          <a:lstStyle/>
          <a:p>
            <a:pPr algn="just" eaLnBrk="1" hangingPunct="1">
              <a:defRPr/>
            </a:pPr>
            <a:r>
              <a:rPr lang="zh-CN" altLang="en-US" sz="2400" b="1" dirty="0">
                <a:solidFill>
                  <a:srgbClr val="FF0000"/>
                </a:solidFill>
                <a:latin typeface="+mn-ea"/>
                <a:ea typeface="+mn-ea"/>
              </a:rPr>
              <a:t>私有链</a:t>
            </a:r>
            <a:r>
              <a:rPr lang="zh-CN" altLang="en-US" sz="2400" dirty="0">
                <a:solidFill>
                  <a:srgbClr val="333333"/>
                </a:solidFill>
                <a:latin typeface="+mn-ea"/>
                <a:ea typeface="+mn-ea"/>
              </a:rPr>
              <a:t>，顾名思义，就是只有咱们自己人可以访问的区块链</a:t>
            </a:r>
            <a:r>
              <a:rPr lang="en-US" altLang="zh-CN" sz="2400" dirty="0">
                <a:solidFill>
                  <a:srgbClr val="333333"/>
                </a:solidFill>
                <a:latin typeface="+mn-ea"/>
                <a:ea typeface="+mn-ea"/>
              </a:rPr>
              <a:t>(</a:t>
            </a:r>
            <a:r>
              <a:rPr lang="zh-CN" altLang="en-US" sz="2400" dirty="0">
                <a:solidFill>
                  <a:srgbClr val="333333"/>
                </a:solidFill>
                <a:latin typeface="+mn-ea"/>
                <a:ea typeface="+mn-ea"/>
              </a:rPr>
              <a:t>可能是一个公司，或是类似的团体或者组织</a:t>
            </a:r>
            <a:r>
              <a:rPr lang="en-US" altLang="zh-CN" sz="2400" dirty="0">
                <a:solidFill>
                  <a:srgbClr val="333333"/>
                </a:solidFill>
                <a:latin typeface="+mn-ea"/>
                <a:ea typeface="+mn-ea"/>
              </a:rPr>
              <a:t>)</a:t>
            </a:r>
            <a:r>
              <a:rPr lang="zh-CN" altLang="en-US" sz="2400" dirty="0">
                <a:solidFill>
                  <a:srgbClr val="333333"/>
                </a:solidFill>
                <a:latin typeface="+mn-ea"/>
                <a:ea typeface="+mn-ea"/>
              </a:rPr>
              <a:t>，其他人想要加入进来则需要许可！</a:t>
            </a:r>
          </a:p>
        </p:txBody>
      </p:sp>
      <p:pic>
        <p:nvPicPr>
          <p:cNvPr id="185348" name="图片 1">
            <a:extLst>
              <a:ext uri="{FF2B5EF4-FFF2-40B4-BE49-F238E27FC236}">
                <a16:creationId xmlns:a16="http://schemas.microsoft.com/office/drawing/2014/main" id="{548141F7-18EF-4BF4-AA9E-43500F42CC1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27313" y="3160713"/>
            <a:ext cx="6235700" cy="338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E961F258-BA58-4361-AB56-CDB3709D3E4E}"/>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7.2.2 </a:t>
            </a:r>
            <a:r>
              <a:rPr lang="zh-CN" altLang="en-US" sz="2400" b="1" dirty="0">
                <a:latin typeface="黑体" panose="02010609060101010101" pitchFamily="49" charset="-122"/>
                <a:ea typeface="黑体" panose="02010609060101010101" pitchFamily="49" charset="-122"/>
              </a:rPr>
              <a:t>公有链、私有链与联盟链</a:t>
            </a:r>
          </a:p>
        </p:txBody>
      </p:sp>
      <p:sp>
        <p:nvSpPr>
          <p:cNvPr id="6" name="灯片编号占位符 11">
            <a:extLst>
              <a:ext uri="{FF2B5EF4-FFF2-40B4-BE49-F238E27FC236}">
                <a16:creationId xmlns:a16="http://schemas.microsoft.com/office/drawing/2014/main" id="{4334BC33-8448-480A-96D8-4F02A546952D}"/>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71</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6AF96AFD-42AC-45FE-AF45-F38FA3F66433}"/>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B0581D17-E928-468B-8E66-258D254853FC}"/>
              </a:ext>
            </a:extLst>
          </p:cNvPr>
          <p:cNvSpPr/>
          <p:nvPr/>
        </p:nvSpPr>
        <p:spPr>
          <a:xfrm>
            <a:off x="204788" y="1590675"/>
            <a:ext cx="8640762" cy="830263"/>
          </a:xfrm>
          <a:prstGeom prst="rect">
            <a:avLst/>
          </a:prstGeom>
        </p:spPr>
        <p:txBody>
          <a:bodyPr>
            <a:spAutoFit/>
          </a:bodyPr>
          <a:lstStyle/>
          <a:p>
            <a:pPr algn="just" eaLnBrk="1" hangingPunct="1">
              <a:defRPr/>
            </a:pPr>
            <a:r>
              <a:rPr lang="zh-CN" altLang="en-US" sz="2400" b="1" dirty="0">
                <a:solidFill>
                  <a:srgbClr val="FF0000"/>
                </a:solidFill>
                <a:latin typeface="+mn-ea"/>
                <a:ea typeface="+mn-ea"/>
              </a:rPr>
              <a:t>联盟链</a:t>
            </a:r>
            <a:r>
              <a:rPr lang="zh-CN" altLang="en-US" sz="2400" dirty="0">
                <a:solidFill>
                  <a:srgbClr val="333333"/>
                </a:solidFill>
                <a:latin typeface="+mn-ea"/>
                <a:ea typeface="+mn-ea"/>
              </a:rPr>
              <a:t>则是对私有链的一个扩展，</a:t>
            </a:r>
            <a:r>
              <a:rPr lang="en-US" altLang="zh-CN" sz="2400" dirty="0">
                <a:solidFill>
                  <a:srgbClr val="333333"/>
                </a:solidFill>
                <a:latin typeface="+mn-ea"/>
                <a:ea typeface="+mn-ea"/>
              </a:rPr>
              <a:t>(</a:t>
            </a:r>
            <a:r>
              <a:rPr lang="zh-CN" altLang="en-US" sz="2400" dirty="0">
                <a:solidFill>
                  <a:srgbClr val="333333"/>
                </a:solidFill>
                <a:latin typeface="+mn-ea"/>
                <a:ea typeface="+mn-ea"/>
              </a:rPr>
              <a:t>可能是几个公司，或是类似的几个团体，组织的合作</a:t>
            </a:r>
            <a:r>
              <a:rPr lang="en-US" altLang="zh-CN" sz="2400" dirty="0">
                <a:solidFill>
                  <a:srgbClr val="333333"/>
                </a:solidFill>
                <a:latin typeface="+mn-ea"/>
                <a:ea typeface="+mn-ea"/>
              </a:rPr>
              <a:t>)</a:t>
            </a:r>
            <a:r>
              <a:rPr lang="zh-CN" altLang="en-US" sz="2400" dirty="0">
                <a:solidFill>
                  <a:srgbClr val="333333"/>
                </a:solidFill>
                <a:latin typeface="+mn-ea"/>
                <a:ea typeface="+mn-ea"/>
              </a:rPr>
              <a:t>，其他人想要加入进来也需要许可！</a:t>
            </a:r>
          </a:p>
        </p:txBody>
      </p:sp>
      <p:pic>
        <p:nvPicPr>
          <p:cNvPr id="186372" name="图片 2">
            <a:extLst>
              <a:ext uri="{FF2B5EF4-FFF2-40B4-BE49-F238E27FC236}">
                <a16:creationId xmlns:a16="http://schemas.microsoft.com/office/drawing/2014/main" id="{A24E7299-1669-4089-8193-68D3F62C3FD4}"/>
              </a:ext>
            </a:extLst>
          </p:cNvPr>
          <p:cNvPicPr>
            <a:picLocks noChangeAspect="1"/>
          </p:cNvPicPr>
          <p:nvPr/>
        </p:nvPicPr>
        <p:blipFill>
          <a:blip r:embed="rId2">
            <a:extLst>
              <a:ext uri="{28A0092B-C50C-407E-A947-70E740481C1C}">
                <a14:useLocalDpi xmlns:a14="http://schemas.microsoft.com/office/drawing/2010/main" val="0"/>
              </a:ext>
            </a:extLst>
          </a:blip>
          <a:srcRect t="4733" b="5305"/>
          <a:stretch>
            <a:fillRect/>
          </a:stretch>
        </p:blipFill>
        <p:spPr bwMode="auto">
          <a:xfrm>
            <a:off x="1692275" y="2420938"/>
            <a:ext cx="6119813" cy="399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D2E4C10D-5F0A-4CC9-812E-292B73B07F6F}"/>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7.2.2 </a:t>
            </a:r>
            <a:r>
              <a:rPr lang="zh-CN" altLang="en-US" sz="2400" b="1" dirty="0">
                <a:latin typeface="黑体" panose="02010609060101010101" pitchFamily="49" charset="-122"/>
                <a:ea typeface="黑体" panose="02010609060101010101" pitchFamily="49" charset="-122"/>
              </a:rPr>
              <a:t>公有链、私有链与联盟链</a:t>
            </a:r>
          </a:p>
        </p:txBody>
      </p:sp>
      <p:sp>
        <p:nvSpPr>
          <p:cNvPr id="6" name="灯片编号占位符 11">
            <a:extLst>
              <a:ext uri="{FF2B5EF4-FFF2-40B4-BE49-F238E27FC236}">
                <a16:creationId xmlns:a16="http://schemas.microsoft.com/office/drawing/2014/main" id="{BF686C5E-4A34-4F5E-8F69-841F4DEB8BFC}"/>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72</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33EF8EC0-3C7C-411A-A4E0-F30AF86691F0}"/>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89E9A9E5-0DD1-4BB7-8906-9E361B0DD629}"/>
              </a:ext>
            </a:extLst>
          </p:cNvPr>
          <p:cNvSpPr/>
          <p:nvPr/>
        </p:nvSpPr>
        <p:spPr>
          <a:xfrm>
            <a:off x="420688" y="1490662"/>
            <a:ext cx="8208962" cy="1938338"/>
          </a:xfrm>
          <a:prstGeom prst="rect">
            <a:avLst/>
          </a:prstGeom>
        </p:spPr>
        <p:txBody>
          <a:bodyPr>
            <a:spAutoFit/>
          </a:bodyPr>
          <a:lstStyle/>
          <a:p>
            <a:pPr eaLnBrk="1" hangingPunct="1">
              <a:defRPr/>
            </a:pPr>
            <a:r>
              <a:rPr lang="zh-CN" altLang="en-US" sz="2400" dirty="0">
                <a:solidFill>
                  <a:srgbClr val="333333"/>
                </a:solidFill>
                <a:latin typeface="+mn-ea"/>
                <a:ea typeface="+mn-ea"/>
              </a:rPr>
              <a:t>大家也为不同类型的区块链发明出了不同的记账权争夺方式。</a:t>
            </a:r>
            <a:endParaRPr lang="en-US" altLang="zh-CN" sz="2400" dirty="0">
              <a:solidFill>
                <a:srgbClr val="333333"/>
              </a:solidFill>
              <a:latin typeface="+mn-ea"/>
              <a:ea typeface="+mn-ea"/>
            </a:endParaRPr>
          </a:p>
          <a:p>
            <a:pPr marL="180000" indent="-180000" eaLnBrk="1" hangingPunct="1">
              <a:buFont typeface="Arial" panose="020B0604020202020204" pitchFamily="34" charset="0"/>
              <a:buChar char="•"/>
              <a:defRPr/>
            </a:pPr>
            <a:r>
              <a:rPr lang="zh-CN" altLang="en-US" sz="2400" dirty="0">
                <a:solidFill>
                  <a:srgbClr val="333333"/>
                </a:solidFill>
                <a:latin typeface="+mn-ea"/>
                <a:ea typeface="+mn-ea"/>
              </a:rPr>
              <a:t>除去我们比特币的工作量证明</a:t>
            </a:r>
            <a:r>
              <a:rPr lang="en-US" altLang="zh-CN" sz="2400" dirty="0">
                <a:solidFill>
                  <a:srgbClr val="333333"/>
                </a:solidFill>
                <a:latin typeface="+mn-ea"/>
                <a:ea typeface="+mn-ea"/>
              </a:rPr>
              <a:t>(POW</a:t>
            </a:r>
            <a:r>
              <a:rPr lang="zh-CN" altLang="en-US" sz="2400" dirty="0">
                <a:solidFill>
                  <a:srgbClr val="333333"/>
                </a:solidFill>
                <a:latin typeface="+mn-ea"/>
                <a:ea typeface="+mn-ea"/>
              </a:rPr>
              <a:t>，通过比谁先算出来数学难题来争夺记账权</a:t>
            </a:r>
            <a:r>
              <a:rPr lang="en-US" altLang="zh-CN" sz="2400" dirty="0">
                <a:solidFill>
                  <a:srgbClr val="333333"/>
                </a:solidFill>
                <a:latin typeface="+mn-ea"/>
                <a:ea typeface="+mn-ea"/>
              </a:rPr>
              <a:t>)</a:t>
            </a:r>
            <a:r>
              <a:rPr lang="zh-CN" altLang="en-US" sz="2400" dirty="0">
                <a:solidFill>
                  <a:srgbClr val="333333"/>
                </a:solidFill>
                <a:latin typeface="+mn-ea"/>
                <a:ea typeface="+mn-ea"/>
              </a:rPr>
              <a:t>之外，主流的还有</a:t>
            </a:r>
            <a:r>
              <a:rPr lang="en-US" altLang="zh-CN" sz="2400" dirty="0">
                <a:solidFill>
                  <a:srgbClr val="333333"/>
                </a:solidFill>
                <a:latin typeface="+mn-ea"/>
                <a:ea typeface="+mn-ea"/>
              </a:rPr>
              <a:t>POS</a:t>
            </a:r>
            <a:r>
              <a:rPr lang="zh-CN" altLang="en-US" sz="2400" dirty="0">
                <a:solidFill>
                  <a:srgbClr val="333333"/>
                </a:solidFill>
                <a:latin typeface="+mn-ea"/>
                <a:ea typeface="+mn-ea"/>
              </a:rPr>
              <a:t>，</a:t>
            </a:r>
            <a:r>
              <a:rPr lang="en-US" altLang="zh-CN" sz="2400" dirty="0">
                <a:solidFill>
                  <a:srgbClr val="333333"/>
                </a:solidFill>
                <a:latin typeface="+mn-ea"/>
                <a:ea typeface="+mn-ea"/>
              </a:rPr>
              <a:t>PBFT</a:t>
            </a:r>
            <a:r>
              <a:rPr lang="zh-CN" altLang="en-US" sz="2400" dirty="0">
                <a:solidFill>
                  <a:srgbClr val="333333"/>
                </a:solidFill>
                <a:latin typeface="+mn-ea"/>
                <a:ea typeface="+mn-ea"/>
              </a:rPr>
              <a:t>等。</a:t>
            </a:r>
            <a:endParaRPr lang="en-US" altLang="zh-CN" sz="2400" dirty="0">
              <a:solidFill>
                <a:srgbClr val="333333"/>
              </a:solidFill>
              <a:latin typeface="+mn-ea"/>
              <a:ea typeface="+mn-ea"/>
            </a:endParaRPr>
          </a:p>
          <a:p>
            <a:pPr marL="180000" indent="-180000" eaLnBrk="1" hangingPunct="1">
              <a:buFont typeface="Arial" panose="020B0604020202020204" pitchFamily="34" charset="0"/>
              <a:buChar char="•"/>
              <a:defRPr/>
            </a:pPr>
            <a:r>
              <a:rPr lang="zh-CN" altLang="en-US" sz="2400" dirty="0">
                <a:solidFill>
                  <a:srgbClr val="333333"/>
                </a:solidFill>
                <a:latin typeface="+mn-ea"/>
                <a:ea typeface="+mn-ea"/>
              </a:rPr>
              <a:t>由于这些算法的主要功能是让一堆记账人达成谁能记账的共识，所以这类算法又被统称为</a:t>
            </a:r>
            <a:r>
              <a:rPr lang="zh-CN" altLang="en-US" sz="2400" b="1" dirty="0">
                <a:solidFill>
                  <a:srgbClr val="FF0000"/>
                </a:solidFill>
                <a:latin typeface="+mn-ea"/>
                <a:ea typeface="+mn-ea"/>
              </a:rPr>
              <a:t>共识算法</a:t>
            </a:r>
            <a:r>
              <a:rPr lang="zh-CN" altLang="en-US" sz="2400" dirty="0">
                <a:solidFill>
                  <a:srgbClr val="333333"/>
                </a:solidFill>
                <a:latin typeface="+mn-ea"/>
                <a:ea typeface="+mn-ea"/>
              </a:rPr>
              <a:t>！</a:t>
            </a:r>
          </a:p>
        </p:txBody>
      </p:sp>
      <p:pic>
        <p:nvPicPr>
          <p:cNvPr id="187396" name="图片 1">
            <a:extLst>
              <a:ext uri="{FF2B5EF4-FFF2-40B4-BE49-F238E27FC236}">
                <a16:creationId xmlns:a16="http://schemas.microsoft.com/office/drawing/2014/main" id="{066CFF28-21ED-4300-AE65-A84F81125FD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98575" y="3443454"/>
            <a:ext cx="6546850" cy="287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31CBDDAF-0BA5-4ABF-A13F-511EDE753AF4}"/>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7.2.3 </a:t>
            </a:r>
            <a:r>
              <a:rPr lang="zh-CN" altLang="en-US" sz="2400" b="1" dirty="0">
                <a:latin typeface="黑体" panose="02010609060101010101" pitchFamily="49" charset="-122"/>
                <a:ea typeface="黑体" panose="02010609060101010101" pitchFamily="49" charset="-122"/>
              </a:rPr>
              <a:t>共识算法</a:t>
            </a:r>
          </a:p>
        </p:txBody>
      </p:sp>
      <p:sp>
        <p:nvSpPr>
          <p:cNvPr id="6" name="灯片编号占位符 11">
            <a:extLst>
              <a:ext uri="{FF2B5EF4-FFF2-40B4-BE49-F238E27FC236}">
                <a16:creationId xmlns:a16="http://schemas.microsoft.com/office/drawing/2014/main" id="{B560157C-BA86-4078-83F6-FA99F046A911}"/>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73</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EE69CC3-BBA1-43CA-BBC4-FD0E31D72C7F}"/>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B288F603-65A6-4F9B-9499-151C0D82B7E8}"/>
              </a:ext>
            </a:extLst>
          </p:cNvPr>
          <p:cNvSpPr/>
          <p:nvPr/>
        </p:nvSpPr>
        <p:spPr>
          <a:xfrm>
            <a:off x="420688" y="1628800"/>
            <a:ext cx="8208962" cy="2678112"/>
          </a:xfrm>
          <a:prstGeom prst="rect">
            <a:avLst/>
          </a:prstGeom>
        </p:spPr>
        <p:txBody>
          <a:bodyPr>
            <a:spAutoFit/>
          </a:bodyPr>
          <a:lstStyle/>
          <a:p>
            <a:pPr eaLnBrk="1" hangingPunct="1">
              <a:defRPr/>
            </a:pPr>
            <a:r>
              <a:rPr lang="zh-CN" altLang="en-US" sz="2400" dirty="0">
                <a:solidFill>
                  <a:srgbClr val="333333"/>
                </a:solidFill>
                <a:latin typeface="+mn-ea"/>
                <a:ea typeface="+mn-ea"/>
              </a:rPr>
              <a:t>之前，我们已经介绍过了工作量证明</a:t>
            </a:r>
            <a:r>
              <a:rPr lang="en-US" altLang="zh-CN" sz="2400" dirty="0">
                <a:solidFill>
                  <a:srgbClr val="333333"/>
                </a:solidFill>
                <a:latin typeface="+mn-ea"/>
                <a:ea typeface="+mn-ea"/>
              </a:rPr>
              <a:t>(POW)</a:t>
            </a:r>
            <a:r>
              <a:rPr lang="zh-CN" altLang="en-US" sz="2400" dirty="0">
                <a:solidFill>
                  <a:srgbClr val="333333"/>
                </a:solidFill>
                <a:latin typeface="+mn-ea"/>
                <a:ea typeface="+mn-ea"/>
              </a:rPr>
              <a:t>，现在我们再来介绍一下权益证明</a:t>
            </a:r>
            <a:r>
              <a:rPr lang="en-US" altLang="zh-CN" sz="2400" dirty="0">
                <a:solidFill>
                  <a:srgbClr val="333333"/>
                </a:solidFill>
                <a:latin typeface="+mn-ea"/>
                <a:ea typeface="+mn-ea"/>
              </a:rPr>
              <a:t>(POS)</a:t>
            </a:r>
            <a:r>
              <a:rPr lang="zh-CN" altLang="en-US" sz="2400" dirty="0">
                <a:solidFill>
                  <a:srgbClr val="333333"/>
                </a:solidFill>
                <a:latin typeface="+mn-ea"/>
                <a:ea typeface="+mn-ea"/>
              </a:rPr>
              <a:t>。</a:t>
            </a:r>
            <a:endParaRPr lang="en-US" altLang="zh-CN" sz="2400" dirty="0">
              <a:solidFill>
                <a:srgbClr val="333333"/>
              </a:solidFill>
              <a:latin typeface="+mn-ea"/>
              <a:ea typeface="+mn-ea"/>
            </a:endParaRPr>
          </a:p>
          <a:p>
            <a:pPr eaLnBrk="1" hangingPunct="1">
              <a:defRPr/>
            </a:pPr>
            <a:endParaRPr lang="en-US" altLang="zh-CN" sz="2400" dirty="0">
              <a:solidFill>
                <a:srgbClr val="333333"/>
              </a:solidFill>
              <a:latin typeface="+mn-ea"/>
              <a:ea typeface="+mn-ea"/>
            </a:endParaRPr>
          </a:p>
          <a:p>
            <a:pPr eaLnBrk="1" hangingPunct="1">
              <a:defRPr/>
            </a:pPr>
            <a:r>
              <a:rPr lang="zh-CN" altLang="en-US" sz="2400" dirty="0">
                <a:solidFill>
                  <a:srgbClr val="333333"/>
                </a:solidFill>
                <a:latin typeface="+mn-ea"/>
                <a:ea typeface="+mn-ea"/>
              </a:rPr>
              <a:t>我们回想一下</a:t>
            </a:r>
            <a:r>
              <a:rPr lang="en-US" altLang="zh-CN" sz="2400" dirty="0">
                <a:solidFill>
                  <a:srgbClr val="333333"/>
                </a:solidFill>
                <a:latin typeface="+mn-ea"/>
                <a:ea typeface="+mn-ea"/>
              </a:rPr>
              <a:t>POW</a:t>
            </a:r>
            <a:r>
              <a:rPr lang="zh-CN" altLang="en-US" sz="2400" dirty="0">
                <a:solidFill>
                  <a:srgbClr val="333333"/>
                </a:solidFill>
                <a:latin typeface="+mn-ea"/>
                <a:ea typeface="+mn-ea"/>
              </a:rPr>
              <a:t>的工作形式，即通过比谁先算出数学题的方式来抢夺记账权，那么如果现在村民当中出现了一个天才，他的计算能力超强，每次都是他先抢到记账权，这该怎么办呢？</a:t>
            </a:r>
          </a:p>
        </p:txBody>
      </p:sp>
      <p:pic>
        <p:nvPicPr>
          <p:cNvPr id="188420" name="图片 2">
            <a:extLst>
              <a:ext uri="{FF2B5EF4-FFF2-40B4-BE49-F238E27FC236}">
                <a16:creationId xmlns:a16="http://schemas.microsoft.com/office/drawing/2014/main" id="{8CCDB27F-CF46-45B5-A575-A521E7AE131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084888" y="4221163"/>
            <a:ext cx="2074862" cy="2119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a:extLst>
              <a:ext uri="{FF2B5EF4-FFF2-40B4-BE49-F238E27FC236}">
                <a16:creationId xmlns:a16="http://schemas.microsoft.com/office/drawing/2014/main" id="{3C2818E8-36C2-41E1-80C4-E7C8273CC63E}"/>
              </a:ext>
            </a:extLst>
          </p:cNvPr>
          <p:cNvSpPr txBox="1"/>
          <p:nvPr/>
        </p:nvSpPr>
        <p:spPr>
          <a:xfrm>
            <a:off x="755650" y="4865688"/>
            <a:ext cx="3570288" cy="830262"/>
          </a:xfrm>
          <a:prstGeom prst="rect">
            <a:avLst/>
          </a:prstGeom>
          <a:noFill/>
        </p:spPr>
        <p:txBody>
          <a:bodyPr wrap="none">
            <a:spAutoFit/>
          </a:bodyPr>
          <a:lstStyle/>
          <a:p>
            <a:pPr>
              <a:defRPr/>
            </a:pPr>
            <a:r>
              <a:rPr lang="en-US" altLang="zh-CN" sz="2400" dirty="0">
                <a:solidFill>
                  <a:srgbClr val="FF0000"/>
                </a:solidFill>
                <a:latin typeface="+mj-ea"/>
                <a:ea typeface="+mj-ea"/>
              </a:rPr>
              <a:t>POW</a:t>
            </a:r>
            <a:r>
              <a:rPr lang="zh-CN" altLang="en-US" sz="2400" dirty="0">
                <a:solidFill>
                  <a:srgbClr val="FF0000"/>
                </a:solidFill>
                <a:latin typeface="+mj-ea"/>
                <a:ea typeface="+mj-ea"/>
              </a:rPr>
              <a:t>非常耗电：</a:t>
            </a:r>
            <a:endParaRPr lang="en-US" altLang="zh-CN" sz="2400" dirty="0">
              <a:solidFill>
                <a:srgbClr val="FF0000"/>
              </a:solidFill>
              <a:latin typeface="+mj-ea"/>
              <a:ea typeface="+mj-ea"/>
            </a:endParaRPr>
          </a:p>
          <a:p>
            <a:pPr>
              <a:defRPr/>
            </a:pPr>
            <a:r>
              <a:rPr lang="zh-CN" altLang="en-US" sz="2400" dirty="0">
                <a:solidFill>
                  <a:srgbClr val="FF0000"/>
                </a:solidFill>
                <a:latin typeface="+mj-ea"/>
                <a:ea typeface="+mj-ea"/>
              </a:rPr>
              <a:t>每年耗电量达数十亿美元</a:t>
            </a:r>
          </a:p>
        </p:txBody>
      </p:sp>
      <p:sp>
        <p:nvSpPr>
          <p:cNvPr id="6" name="TextBox 49">
            <a:extLst>
              <a:ext uri="{FF2B5EF4-FFF2-40B4-BE49-F238E27FC236}">
                <a16:creationId xmlns:a16="http://schemas.microsoft.com/office/drawing/2014/main" id="{9715A5ED-247F-4F72-817D-17BEBD709DA8}"/>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7.2.3 </a:t>
            </a:r>
            <a:r>
              <a:rPr lang="zh-CN" altLang="en-US" sz="2400" b="1" dirty="0">
                <a:latin typeface="黑体" panose="02010609060101010101" pitchFamily="49" charset="-122"/>
                <a:ea typeface="黑体" panose="02010609060101010101" pitchFamily="49" charset="-122"/>
              </a:rPr>
              <a:t>共识算法</a:t>
            </a:r>
          </a:p>
        </p:txBody>
      </p:sp>
      <p:sp>
        <p:nvSpPr>
          <p:cNvPr id="8" name="灯片编号占位符 11">
            <a:extLst>
              <a:ext uri="{FF2B5EF4-FFF2-40B4-BE49-F238E27FC236}">
                <a16:creationId xmlns:a16="http://schemas.microsoft.com/office/drawing/2014/main" id="{1F029EDB-CFEF-4E10-B330-F7BD2EEF7158}"/>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74</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E69B13FF-27DA-4B4B-8C90-A71A615142DD}"/>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13425994-9E29-490B-B862-3A889D73113F}"/>
              </a:ext>
            </a:extLst>
          </p:cNvPr>
          <p:cNvSpPr/>
          <p:nvPr/>
        </p:nvSpPr>
        <p:spPr>
          <a:xfrm>
            <a:off x="420688" y="1700808"/>
            <a:ext cx="8208962" cy="3046412"/>
          </a:xfrm>
          <a:prstGeom prst="rect">
            <a:avLst/>
          </a:prstGeom>
        </p:spPr>
        <p:txBody>
          <a:bodyPr>
            <a:spAutoFit/>
          </a:bodyPr>
          <a:lstStyle/>
          <a:p>
            <a:pPr>
              <a:defRPr/>
            </a:pPr>
            <a:r>
              <a:rPr lang="en-US" altLang="zh-CN" sz="2400" dirty="0">
                <a:solidFill>
                  <a:srgbClr val="333333"/>
                </a:solidFill>
                <a:latin typeface="+mn-ea"/>
                <a:ea typeface="+mn-ea"/>
              </a:rPr>
              <a:t>POS</a:t>
            </a:r>
            <a:r>
              <a:rPr lang="zh-CN" altLang="en-US" sz="2400" dirty="0">
                <a:solidFill>
                  <a:srgbClr val="333333"/>
                </a:solidFill>
                <a:latin typeface="+mn-ea"/>
                <a:ea typeface="+mn-ea"/>
              </a:rPr>
              <a:t>在这时粉墨登场。</a:t>
            </a:r>
            <a:r>
              <a:rPr lang="en-US" altLang="zh-CN" sz="2400" dirty="0">
                <a:solidFill>
                  <a:srgbClr val="333333"/>
                </a:solidFill>
                <a:latin typeface="+mn-ea"/>
                <a:ea typeface="+mn-ea"/>
              </a:rPr>
              <a:t>POS</a:t>
            </a:r>
            <a:r>
              <a:rPr lang="zh-CN" altLang="en-US" sz="2400" dirty="0">
                <a:solidFill>
                  <a:srgbClr val="333333"/>
                </a:solidFill>
                <a:latin typeface="+mn-ea"/>
                <a:ea typeface="+mn-ea"/>
              </a:rPr>
              <a:t>也即权益证明。</a:t>
            </a:r>
            <a:endParaRPr lang="en-US" altLang="zh-CN" sz="2400" dirty="0">
              <a:solidFill>
                <a:srgbClr val="333333"/>
              </a:solidFill>
              <a:latin typeface="+mn-ea"/>
              <a:ea typeface="+mn-ea"/>
            </a:endParaRPr>
          </a:p>
          <a:p>
            <a:pPr marL="180000" indent="-180000">
              <a:buFont typeface="Arial" panose="020B0604020202020204" pitchFamily="34" charset="0"/>
              <a:buChar char="•"/>
              <a:defRPr/>
            </a:pPr>
            <a:r>
              <a:rPr lang="zh-CN" altLang="en-US" sz="2400" dirty="0">
                <a:solidFill>
                  <a:srgbClr val="333333"/>
                </a:solidFill>
                <a:latin typeface="+mn-ea"/>
                <a:ea typeface="+mn-ea"/>
              </a:rPr>
              <a:t>简单来说就是拥有更多的币，谁就拿到记账权。这里的币考虑了币的数量和币龄两个因素。</a:t>
            </a:r>
            <a:endParaRPr lang="en-US" altLang="zh-CN" sz="2400" dirty="0">
              <a:solidFill>
                <a:srgbClr val="333333"/>
              </a:solidFill>
              <a:latin typeface="+mn-ea"/>
              <a:ea typeface="+mn-ea"/>
            </a:endParaRPr>
          </a:p>
          <a:p>
            <a:pPr marL="637200" lvl="1" indent="-180000">
              <a:buFont typeface="Arial" panose="020B0604020202020204" pitchFamily="34" charset="0"/>
              <a:buChar char="•"/>
              <a:defRPr/>
            </a:pPr>
            <a:r>
              <a:rPr lang="zh-CN" altLang="en-US" sz="2400" dirty="0">
                <a:solidFill>
                  <a:srgbClr val="333333"/>
                </a:solidFill>
                <a:latin typeface="+mn-ea"/>
                <a:ea typeface="+mn-ea"/>
              </a:rPr>
              <a:t>什么是币龄呢，简单理解，就是你拥有币的时间。</a:t>
            </a:r>
          </a:p>
          <a:p>
            <a:pPr marL="637200" lvl="1" indent="-180000">
              <a:buFont typeface="Arial" panose="020B0604020202020204" pitchFamily="34" charset="0"/>
              <a:buChar char="•"/>
              <a:defRPr/>
            </a:pPr>
            <a:r>
              <a:rPr lang="zh-CN" altLang="en-US" sz="2400" dirty="0">
                <a:solidFill>
                  <a:srgbClr val="333333"/>
                </a:solidFill>
                <a:latin typeface="+mn-ea"/>
                <a:ea typeface="+mn-ea"/>
              </a:rPr>
              <a:t>也就是说，你拥有的币越多，币龄越长，就有越大的概率获得记账权。</a:t>
            </a:r>
            <a:endParaRPr lang="en-US" altLang="zh-CN" sz="2400" dirty="0">
              <a:solidFill>
                <a:srgbClr val="333333"/>
              </a:solidFill>
              <a:latin typeface="+mn-ea"/>
              <a:ea typeface="+mn-ea"/>
            </a:endParaRPr>
          </a:p>
          <a:p>
            <a:pPr marL="180000" indent="-180000">
              <a:buFont typeface="Arial" panose="020B0604020202020204" pitchFamily="34" charset="0"/>
              <a:buChar char="•"/>
              <a:defRPr/>
            </a:pPr>
            <a:r>
              <a:rPr lang="zh-CN" altLang="en-US" sz="2400" dirty="0">
                <a:solidFill>
                  <a:srgbClr val="333333"/>
                </a:solidFill>
                <a:latin typeface="+mn-ea"/>
                <a:ea typeface="+mn-ea"/>
              </a:rPr>
              <a:t>这个形式很像股份公司的形式，即谁是大股东谁说了算！</a:t>
            </a:r>
          </a:p>
          <a:p>
            <a:pPr eaLnBrk="1" hangingPunct="1">
              <a:defRPr/>
            </a:pPr>
            <a:endParaRPr lang="zh-CN" altLang="en-US" sz="2400" dirty="0">
              <a:solidFill>
                <a:srgbClr val="333333"/>
              </a:solidFill>
              <a:latin typeface="+mn-ea"/>
              <a:ea typeface="+mn-ea"/>
            </a:endParaRPr>
          </a:p>
        </p:txBody>
      </p:sp>
      <p:pic>
        <p:nvPicPr>
          <p:cNvPr id="189444" name="图片 1">
            <a:extLst>
              <a:ext uri="{FF2B5EF4-FFF2-40B4-BE49-F238E27FC236}">
                <a16:creationId xmlns:a16="http://schemas.microsoft.com/office/drawing/2014/main" id="{76066783-804E-4CE5-9E4C-8B4BFF5B6F5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419850" y="4437063"/>
            <a:ext cx="2209800" cy="189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F16D466A-6BB4-4655-ACF1-488D99C2836E}"/>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7.2.3 </a:t>
            </a:r>
            <a:r>
              <a:rPr lang="zh-CN" altLang="en-US" sz="2400" b="1" dirty="0">
                <a:latin typeface="黑体" panose="02010609060101010101" pitchFamily="49" charset="-122"/>
                <a:ea typeface="黑体" panose="02010609060101010101" pitchFamily="49" charset="-122"/>
              </a:rPr>
              <a:t>共识算法</a:t>
            </a:r>
          </a:p>
        </p:txBody>
      </p:sp>
      <p:sp>
        <p:nvSpPr>
          <p:cNvPr id="6" name="灯片编号占位符 11">
            <a:extLst>
              <a:ext uri="{FF2B5EF4-FFF2-40B4-BE49-F238E27FC236}">
                <a16:creationId xmlns:a16="http://schemas.microsoft.com/office/drawing/2014/main" id="{B90EFC1B-B7A4-4C70-9C19-595769C973CE}"/>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75</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18216B00-68C4-49D5-8DE4-B46F4F6D4AB0}"/>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65E5192E-4DA5-481F-B271-0F866FA1EAF2}"/>
              </a:ext>
            </a:extLst>
          </p:cNvPr>
          <p:cNvSpPr/>
          <p:nvPr/>
        </p:nvSpPr>
        <p:spPr>
          <a:xfrm>
            <a:off x="420688" y="2636838"/>
            <a:ext cx="8208962" cy="1570037"/>
          </a:xfrm>
          <a:prstGeom prst="rect">
            <a:avLst/>
          </a:prstGeom>
        </p:spPr>
        <p:txBody>
          <a:bodyPr>
            <a:spAutoFit/>
          </a:bodyPr>
          <a:lstStyle/>
          <a:p>
            <a:pPr>
              <a:defRPr/>
            </a:pPr>
            <a:r>
              <a:rPr lang="en-US" altLang="zh-CN" sz="2400" dirty="0">
                <a:solidFill>
                  <a:srgbClr val="333333"/>
                </a:solidFill>
                <a:latin typeface="+mn-ea"/>
                <a:ea typeface="+mn-ea"/>
              </a:rPr>
              <a:t>POS</a:t>
            </a:r>
            <a:r>
              <a:rPr lang="zh-CN" altLang="en-US" sz="2400" dirty="0">
                <a:solidFill>
                  <a:srgbClr val="333333"/>
                </a:solidFill>
                <a:latin typeface="+mn-ea"/>
                <a:ea typeface="+mn-ea"/>
              </a:rPr>
              <a:t>当然也有它自己的问题</a:t>
            </a:r>
            <a:r>
              <a:rPr lang="en-US" altLang="zh-CN" sz="2400" dirty="0">
                <a:solidFill>
                  <a:srgbClr val="333333"/>
                </a:solidFill>
                <a:latin typeface="+mn-ea"/>
                <a:ea typeface="+mn-ea"/>
              </a:rPr>
              <a:t>:</a:t>
            </a:r>
          </a:p>
          <a:p>
            <a:pPr marL="180000" indent="-180000">
              <a:buFont typeface="Arial" panose="020B0604020202020204" pitchFamily="34" charset="0"/>
              <a:buChar char="•"/>
              <a:defRPr/>
            </a:pPr>
            <a:r>
              <a:rPr lang="zh-CN" altLang="en-US" sz="2400" dirty="0">
                <a:solidFill>
                  <a:srgbClr val="333333"/>
                </a:solidFill>
                <a:latin typeface="+mn-ea"/>
                <a:ea typeface="+mn-ea"/>
              </a:rPr>
              <a:t>如何在规则上限制股东的权力，防止一家独大，是</a:t>
            </a:r>
            <a:r>
              <a:rPr lang="en-US" altLang="zh-CN" sz="2400" dirty="0">
                <a:solidFill>
                  <a:srgbClr val="333333"/>
                </a:solidFill>
                <a:latin typeface="+mn-ea"/>
              </a:rPr>
              <a:t>POS</a:t>
            </a:r>
            <a:r>
              <a:rPr lang="zh-CN" altLang="en-US" sz="2400" dirty="0">
                <a:solidFill>
                  <a:srgbClr val="333333"/>
                </a:solidFill>
                <a:latin typeface="+mn-ea"/>
                <a:ea typeface="+mn-ea"/>
              </a:rPr>
              <a:t>在具体实现中需要考虑的问题。</a:t>
            </a:r>
          </a:p>
          <a:p>
            <a:pPr eaLnBrk="1" hangingPunct="1">
              <a:defRPr/>
            </a:pPr>
            <a:endParaRPr lang="zh-CN" altLang="en-US" sz="2400" dirty="0">
              <a:solidFill>
                <a:srgbClr val="333333"/>
              </a:solidFill>
              <a:latin typeface="+mn-ea"/>
              <a:ea typeface="+mn-ea"/>
            </a:endParaRPr>
          </a:p>
        </p:txBody>
      </p:sp>
      <p:sp>
        <p:nvSpPr>
          <p:cNvPr id="4" name="TextBox 49">
            <a:extLst>
              <a:ext uri="{FF2B5EF4-FFF2-40B4-BE49-F238E27FC236}">
                <a16:creationId xmlns:a16="http://schemas.microsoft.com/office/drawing/2014/main" id="{2A07F8D5-B6C3-487E-913F-203724EBF666}"/>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7.2.3 </a:t>
            </a:r>
            <a:r>
              <a:rPr lang="zh-CN" altLang="en-US" sz="2400" b="1" dirty="0">
                <a:latin typeface="黑体" panose="02010609060101010101" pitchFamily="49" charset="-122"/>
                <a:ea typeface="黑体" panose="02010609060101010101" pitchFamily="49" charset="-122"/>
              </a:rPr>
              <a:t>共识算法</a:t>
            </a:r>
          </a:p>
        </p:txBody>
      </p:sp>
      <p:sp>
        <p:nvSpPr>
          <p:cNvPr id="5" name="灯片编号占位符 11">
            <a:extLst>
              <a:ext uri="{FF2B5EF4-FFF2-40B4-BE49-F238E27FC236}">
                <a16:creationId xmlns:a16="http://schemas.microsoft.com/office/drawing/2014/main" id="{3334FD48-CB82-454F-B84B-318184B56F73}"/>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76</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EE51E1D8-91B0-4AF0-923E-98B94FA55B5D}"/>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9" name="矩形 8">
            <a:extLst>
              <a:ext uri="{FF2B5EF4-FFF2-40B4-BE49-F238E27FC236}">
                <a16:creationId xmlns:a16="http://schemas.microsoft.com/office/drawing/2014/main" id="{36289AA4-5DC0-4B75-AD96-570C9344A8A6}"/>
              </a:ext>
            </a:extLst>
          </p:cNvPr>
          <p:cNvSpPr/>
          <p:nvPr/>
        </p:nvSpPr>
        <p:spPr>
          <a:xfrm>
            <a:off x="468313" y="1989138"/>
            <a:ext cx="8207375" cy="2308225"/>
          </a:xfrm>
          <a:prstGeom prst="rect">
            <a:avLst/>
          </a:prstGeom>
        </p:spPr>
        <p:txBody>
          <a:bodyPr>
            <a:spAutoFit/>
          </a:bodyPr>
          <a:lstStyle/>
          <a:p>
            <a:pPr>
              <a:defRPr/>
            </a:pPr>
            <a:r>
              <a:rPr lang="zh-CN" altLang="en-US" sz="2400" dirty="0">
                <a:solidFill>
                  <a:srgbClr val="333333"/>
                </a:solidFill>
                <a:latin typeface="+mn-ea"/>
                <a:ea typeface="+mn-ea"/>
              </a:rPr>
              <a:t>共识算法还有很多</a:t>
            </a:r>
            <a:r>
              <a:rPr lang="en-US" altLang="zh-CN" sz="2400" dirty="0">
                <a:solidFill>
                  <a:srgbClr val="333333"/>
                </a:solidFill>
                <a:latin typeface="+mn-ea"/>
                <a:ea typeface="+mn-ea"/>
              </a:rPr>
              <a:t>:</a:t>
            </a:r>
          </a:p>
          <a:p>
            <a:pPr marL="180000" indent="-180000">
              <a:buFont typeface="Arial" panose="020B0604020202020204" pitchFamily="34" charset="0"/>
              <a:buChar char="•"/>
              <a:defRPr/>
            </a:pPr>
            <a:r>
              <a:rPr lang="zh-CN" altLang="en-US" sz="2400" dirty="0">
                <a:solidFill>
                  <a:srgbClr val="333333"/>
                </a:solidFill>
                <a:latin typeface="+mn-ea"/>
                <a:ea typeface="+mn-ea"/>
              </a:rPr>
              <a:t>比如单纯比谁记得快的</a:t>
            </a:r>
            <a:r>
              <a:rPr lang="en-US" altLang="zh-CN" sz="2400" dirty="0">
                <a:solidFill>
                  <a:srgbClr val="333333"/>
                </a:solidFill>
                <a:latin typeface="+mn-ea"/>
                <a:ea typeface="+mn-ea"/>
              </a:rPr>
              <a:t>PBFT(</a:t>
            </a:r>
            <a:r>
              <a:rPr lang="zh-CN" altLang="en-US" sz="2400" dirty="0">
                <a:solidFill>
                  <a:srgbClr val="333333"/>
                </a:solidFill>
                <a:latin typeface="+mn-ea"/>
                <a:ea typeface="+mn-ea"/>
              </a:rPr>
              <a:t>拜占庭容错</a:t>
            </a:r>
            <a:r>
              <a:rPr lang="en-US" altLang="zh-CN" sz="2400" dirty="0">
                <a:solidFill>
                  <a:srgbClr val="333333"/>
                </a:solidFill>
                <a:latin typeface="+mn-ea"/>
                <a:ea typeface="+mn-ea"/>
              </a:rPr>
              <a:t>)</a:t>
            </a:r>
          </a:p>
          <a:p>
            <a:pPr marL="180000" indent="-180000">
              <a:buFont typeface="Arial" panose="020B0604020202020204" pitchFamily="34" charset="0"/>
              <a:buChar char="•"/>
              <a:defRPr/>
            </a:pPr>
            <a:r>
              <a:rPr lang="zh-CN" altLang="en-US" sz="2400" dirty="0">
                <a:solidFill>
                  <a:srgbClr val="333333"/>
                </a:solidFill>
                <a:latin typeface="+mn-ea"/>
                <a:ea typeface="+mn-ea"/>
              </a:rPr>
              <a:t>让声望高的人来记账的</a:t>
            </a:r>
            <a:r>
              <a:rPr lang="en-US" altLang="zh-CN" sz="2400" dirty="0">
                <a:solidFill>
                  <a:srgbClr val="333333"/>
                </a:solidFill>
                <a:latin typeface="+mn-ea"/>
                <a:ea typeface="+mn-ea"/>
              </a:rPr>
              <a:t>POR(</a:t>
            </a:r>
            <a:r>
              <a:rPr lang="zh-CN" altLang="en-US" sz="2400" dirty="0">
                <a:solidFill>
                  <a:srgbClr val="333333"/>
                </a:solidFill>
                <a:latin typeface="+mn-ea"/>
                <a:ea typeface="+mn-ea"/>
              </a:rPr>
              <a:t>声誉证明</a:t>
            </a:r>
            <a:r>
              <a:rPr lang="en-US" altLang="zh-CN" sz="2400" dirty="0">
                <a:solidFill>
                  <a:srgbClr val="333333"/>
                </a:solidFill>
                <a:latin typeface="+mn-ea"/>
                <a:ea typeface="+mn-ea"/>
              </a:rPr>
              <a:t>)</a:t>
            </a:r>
          </a:p>
          <a:p>
            <a:pPr marL="180000" indent="-180000">
              <a:buFont typeface="Arial" panose="020B0604020202020204" pitchFamily="34" charset="0"/>
              <a:buChar char="•"/>
              <a:defRPr/>
            </a:pPr>
            <a:r>
              <a:rPr lang="zh-CN" altLang="en-US" sz="2400" dirty="0">
                <a:solidFill>
                  <a:srgbClr val="333333"/>
                </a:solidFill>
                <a:latin typeface="+mn-ea"/>
                <a:ea typeface="+mn-ea"/>
              </a:rPr>
              <a:t>比比谁存的东西多的</a:t>
            </a:r>
            <a:r>
              <a:rPr lang="en-US" altLang="zh-CN" sz="2400" dirty="0">
                <a:solidFill>
                  <a:srgbClr val="333333"/>
                </a:solidFill>
                <a:latin typeface="+mn-ea"/>
                <a:ea typeface="+mn-ea"/>
              </a:rPr>
              <a:t>POC(</a:t>
            </a:r>
            <a:r>
              <a:rPr lang="zh-CN" altLang="en-US" sz="2400" dirty="0">
                <a:solidFill>
                  <a:srgbClr val="333333"/>
                </a:solidFill>
                <a:latin typeface="+mn-ea"/>
                <a:ea typeface="+mn-ea"/>
              </a:rPr>
              <a:t>容量空间</a:t>
            </a:r>
            <a:r>
              <a:rPr lang="en-US" altLang="zh-CN" sz="2400" dirty="0">
                <a:solidFill>
                  <a:srgbClr val="333333"/>
                </a:solidFill>
                <a:latin typeface="+mn-ea"/>
                <a:ea typeface="+mn-ea"/>
              </a:rPr>
              <a:t>)</a:t>
            </a:r>
            <a:r>
              <a:rPr lang="zh-CN" altLang="en-US" sz="2400" dirty="0">
                <a:solidFill>
                  <a:srgbClr val="333333"/>
                </a:solidFill>
                <a:latin typeface="+mn-ea"/>
                <a:ea typeface="+mn-ea"/>
              </a:rPr>
              <a:t>等等等</a:t>
            </a:r>
            <a:endParaRPr lang="en-US" altLang="zh-CN" sz="2400" dirty="0">
              <a:solidFill>
                <a:srgbClr val="333333"/>
              </a:solidFill>
              <a:latin typeface="+mn-ea"/>
              <a:ea typeface="+mn-ea"/>
            </a:endParaRPr>
          </a:p>
          <a:p>
            <a:pPr marL="180000" indent="-180000">
              <a:buFont typeface="Arial" panose="020B0604020202020204" pitchFamily="34" charset="0"/>
              <a:buChar char="•"/>
              <a:defRPr/>
            </a:pPr>
            <a:r>
              <a:rPr lang="zh-CN" altLang="en-US" sz="2400" dirty="0">
                <a:solidFill>
                  <a:srgbClr val="333333"/>
                </a:solidFill>
                <a:latin typeface="+mn-ea"/>
                <a:ea typeface="+mn-ea"/>
              </a:rPr>
              <a:t>它们都各有各的优缺点，在不同的场景下选择最合适的共识算法，也是我们的主要研究内容之一！</a:t>
            </a:r>
          </a:p>
        </p:txBody>
      </p:sp>
      <p:pic>
        <p:nvPicPr>
          <p:cNvPr id="191492" name="图片 1">
            <a:extLst>
              <a:ext uri="{FF2B5EF4-FFF2-40B4-BE49-F238E27FC236}">
                <a16:creationId xmlns:a16="http://schemas.microsoft.com/office/drawing/2014/main" id="{34020CAE-31F3-4EBB-8E0E-AC2040BAA89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48488" y="4581525"/>
            <a:ext cx="1514475" cy="140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54EC27DB-D4AE-488A-A340-4AABAD53C7C4}"/>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7.2.3 </a:t>
            </a:r>
            <a:r>
              <a:rPr lang="zh-CN" altLang="en-US" sz="2400" b="1" dirty="0">
                <a:latin typeface="黑体" panose="02010609060101010101" pitchFamily="49" charset="-122"/>
                <a:ea typeface="黑体" panose="02010609060101010101" pitchFamily="49" charset="-122"/>
              </a:rPr>
              <a:t>共识算法</a:t>
            </a:r>
          </a:p>
        </p:txBody>
      </p:sp>
      <p:sp>
        <p:nvSpPr>
          <p:cNvPr id="6" name="灯片编号占位符 11">
            <a:extLst>
              <a:ext uri="{FF2B5EF4-FFF2-40B4-BE49-F238E27FC236}">
                <a16:creationId xmlns:a16="http://schemas.microsoft.com/office/drawing/2014/main" id="{52EF188F-8C29-4FC7-B382-C7A5D40626B8}"/>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77</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1">
            <a:extLst>
              <a:ext uri="{FF2B5EF4-FFF2-40B4-BE49-F238E27FC236}">
                <a16:creationId xmlns:a16="http://schemas.microsoft.com/office/drawing/2014/main" id="{2B46DD09-250C-46E3-BF73-6AC9D9F550F3}"/>
              </a:ext>
            </a:extLst>
          </p:cNvPr>
          <p:cNvSpPr txBox="1">
            <a:spLocks noChangeArrowheads="1"/>
          </p:cNvSpPr>
          <p:nvPr/>
        </p:nvSpPr>
        <p:spPr bwMode="auto">
          <a:xfrm flipH="1">
            <a:off x="283484" y="1572419"/>
            <a:ext cx="8475662" cy="46196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400" dirty="0">
                <a:solidFill>
                  <a:srgbClr val="333333"/>
                </a:solidFill>
                <a:latin typeface="+mn-ea"/>
                <a:ea typeface="+mn-ea"/>
              </a:rPr>
              <a:t>接下来，我们更深入一步，来看一看区块链是如何做存储的！</a:t>
            </a:r>
          </a:p>
        </p:txBody>
      </p:sp>
      <p:sp>
        <p:nvSpPr>
          <p:cNvPr id="4" name="Rectangle 2">
            <a:extLst>
              <a:ext uri="{FF2B5EF4-FFF2-40B4-BE49-F238E27FC236}">
                <a16:creationId xmlns:a16="http://schemas.microsoft.com/office/drawing/2014/main" id="{CC25FF8A-9153-429D-B065-7612177343EE}"/>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6" name="矩形 5">
            <a:extLst>
              <a:ext uri="{FF2B5EF4-FFF2-40B4-BE49-F238E27FC236}">
                <a16:creationId xmlns:a16="http://schemas.microsoft.com/office/drawing/2014/main" id="{78C1E238-C1E2-4AE6-AABF-E38F39207CB9}"/>
              </a:ext>
            </a:extLst>
          </p:cNvPr>
          <p:cNvSpPr/>
          <p:nvPr/>
        </p:nvSpPr>
        <p:spPr>
          <a:xfrm>
            <a:off x="283484" y="2207815"/>
            <a:ext cx="8172450" cy="1200150"/>
          </a:xfrm>
          <a:prstGeom prst="rect">
            <a:avLst/>
          </a:prstGeom>
        </p:spPr>
        <p:txBody>
          <a:bodyPr>
            <a:spAutoFit/>
          </a:bodyPr>
          <a:lstStyle/>
          <a:p>
            <a:pPr eaLnBrk="1" hangingPunct="1">
              <a:defRPr/>
            </a:pPr>
            <a:r>
              <a:rPr lang="zh-CN" altLang="en-US" sz="2400" dirty="0">
                <a:solidFill>
                  <a:srgbClr val="333333"/>
                </a:solidFill>
                <a:latin typeface="+mn-ea"/>
                <a:ea typeface="+mn-ea"/>
              </a:rPr>
              <a:t>之前，我们例子中的各种去中心化货币，都是利用区块链来存储汇款单的，汇款单其实是一个数据量很小的东西，但即便如此，比特币区块链截止</a:t>
            </a:r>
            <a:r>
              <a:rPr lang="en-US" altLang="zh-CN" sz="2400" dirty="0">
                <a:solidFill>
                  <a:srgbClr val="333333"/>
                </a:solidFill>
                <a:latin typeface="+mn-ea"/>
                <a:ea typeface="+mn-ea"/>
              </a:rPr>
              <a:t>2018</a:t>
            </a:r>
            <a:r>
              <a:rPr lang="zh-CN" altLang="en-US" sz="2400" dirty="0">
                <a:solidFill>
                  <a:srgbClr val="333333"/>
                </a:solidFill>
                <a:latin typeface="+mn-ea"/>
                <a:ea typeface="+mn-ea"/>
              </a:rPr>
              <a:t>年，也已经到达了</a:t>
            </a:r>
            <a:r>
              <a:rPr lang="en-US" altLang="zh-CN" sz="2400" dirty="0">
                <a:solidFill>
                  <a:srgbClr val="333333"/>
                </a:solidFill>
                <a:latin typeface="+mn-ea"/>
                <a:ea typeface="+mn-ea"/>
              </a:rPr>
              <a:t>200G</a:t>
            </a:r>
            <a:r>
              <a:rPr lang="zh-CN" altLang="en-US" sz="2400" dirty="0">
                <a:solidFill>
                  <a:srgbClr val="333333"/>
                </a:solidFill>
                <a:latin typeface="+mn-ea"/>
                <a:ea typeface="+mn-ea"/>
              </a:rPr>
              <a:t>。</a:t>
            </a:r>
          </a:p>
        </p:txBody>
      </p:sp>
      <p:pic>
        <p:nvPicPr>
          <p:cNvPr id="195589" name="图片 1">
            <a:extLst>
              <a:ext uri="{FF2B5EF4-FFF2-40B4-BE49-F238E27FC236}">
                <a16:creationId xmlns:a16="http://schemas.microsoft.com/office/drawing/2014/main" id="{5355073B-1533-4102-9D2F-7E4AD0D29F7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302125" y="3581400"/>
            <a:ext cx="4143375" cy="265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49">
            <a:extLst>
              <a:ext uri="{FF2B5EF4-FFF2-40B4-BE49-F238E27FC236}">
                <a16:creationId xmlns:a16="http://schemas.microsoft.com/office/drawing/2014/main" id="{BDEFE4ED-7D18-47D0-9022-4FE48B43CD66}"/>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8" name="灯片编号占位符 11">
            <a:extLst>
              <a:ext uri="{FF2B5EF4-FFF2-40B4-BE49-F238E27FC236}">
                <a16:creationId xmlns:a16="http://schemas.microsoft.com/office/drawing/2014/main" id="{C7B7774B-D979-463D-B4E4-3AF64C874968}"/>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78</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1">
            <a:extLst>
              <a:ext uri="{FF2B5EF4-FFF2-40B4-BE49-F238E27FC236}">
                <a16:creationId xmlns:a16="http://schemas.microsoft.com/office/drawing/2014/main" id="{B0E24DF9-3921-4959-AA64-7E32E4A25E47}"/>
              </a:ext>
            </a:extLst>
          </p:cNvPr>
          <p:cNvSpPr txBox="1">
            <a:spLocks noChangeArrowheads="1"/>
          </p:cNvSpPr>
          <p:nvPr/>
        </p:nvSpPr>
        <p:spPr bwMode="auto">
          <a:xfrm flipH="1">
            <a:off x="1547813" y="1844675"/>
            <a:ext cx="6227762" cy="1200150"/>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400" dirty="0">
                <a:solidFill>
                  <a:srgbClr val="333333"/>
                </a:solidFill>
                <a:latin typeface="+mn-ea"/>
                <a:ea typeface="+mn-ea"/>
              </a:rPr>
              <a:t>这是一个什么概念呢？一本</a:t>
            </a:r>
            <a:r>
              <a:rPr lang="en-US" altLang="zh-CN" sz="2400" dirty="0">
                <a:solidFill>
                  <a:srgbClr val="333333"/>
                </a:solidFill>
                <a:latin typeface="+mn-ea"/>
                <a:ea typeface="+mn-ea"/>
              </a:rPr>
              <a:t>100</a:t>
            </a:r>
            <a:r>
              <a:rPr lang="zh-CN" altLang="en-US" sz="2400" dirty="0">
                <a:solidFill>
                  <a:srgbClr val="333333"/>
                </a:solidFill>
                <a:latin typeface="+mn-ea"/>
                <a:ea typeface="+mn-ea"/>
              </a:rPr>
              <a:t>万字的小说大概需要</a:t>
            </a:r>
            <a:r>
              <a:rPr lang="en-US" altLang="zh-CN" sz="2400" dirty="0">
                <a:solidFill>
                  <a:srgbClr val="333333"/>
                </a:solidFill>
                <a:latin typeface="+mn-ea"/>
                <a:ea typeface="+mn-ea"/>
              </a:rPr>
              <a:t>2M</a:t>
            </a:r>
            <a:r>
              <a:rPr lang="zh-CN" altLang="en-US" sz="2400" dirty="0">
                <a:solidFill>
                  <a:srgbClr val="333333"/>
                </a:solidFill>
                <a:latin typeface="+mn-ea"/>
                <a:ea typeface="+mn-ea"/>
              </a:rPr>
              <a:t>的存储空间，也就是说此时每个村民相当于存储了</a:t>
            </a:r>
            <a:r>
              <a:rPr lang="en-US" altLang="zh-CN" sz="2400" dirty="0">
                <a:solidFill>
                  <a:srgbClr val="333333"/>
                </a:solidFill>
                <a:latin typeface="+mn-ea"/>
                <a:ea typeface="+mn-ea"/>
              </a:rPr>
              <a:t>10</a:t>
            </a:r>
            <a:r>
              <a:rPr lang="zh-CN" altLang="en-US" sz="2400" dirty="0">
                <a:solidFill>
                  <a:srgbClr val="333333"/>
                </a:solidFill>
                <a:latin typeface="+mn-ea"/>
                <a:ea typeface="+mn-ea"/>
              </a:rPr>
              <a:t>万多本</a:t>
            </a:r>
            <a:r>
              <a:rPr lang="en-US" altLang="zh-CN" sz="2400" dirty="0">
                <a:solidFill>
                  <a:srgbClr val="333333"/>
                </a:solidFill>
                <a:latin typeface="+mn-ea"/>
                <a:ea typeface="+mn-ea"/>
              </a:rPr>
              <a:t>100</a:t>
            </a:r>
            <a:r>
              <a:rPr lang="zh-CN" altLang="en-US" sz="2400" dirty="0">
                <a:solidFill>
                  <a:srgbClr val="333333"/>
                </a:solidFill>
                <a:latin typeface="+mn-ea"/>
                <a:ea typeface="+mn-ea"/>
              </a:rPr>
              <a:t>万字的小说。</a:t>
            </a:r>
          </a:p>
        </p:txBody>
      </p:sp>
      <p:sp>
        <p:nvSpPr>
          <p:cNvPr id="4" name="Rectangle 2">
            <a:extLst>
              <a:ext uri="{FF2B5EF4-FFF2-40B4-BE49-F238E27FC236}">
                <a16:creationId xmlns:a16="http://schemas.microsoft.com/office/drawing/2014/main" id="{D566AEF7-DC4B-4F1D-AB8C-4E26E4D5DC82}"/>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pic>
        <p:nvPicPr>
          <p:cNvPr id="196612" name="图片 1">
            <a:extLst>
              <a:ext uri="{FF2B5EF4-FFF2-40B4-BE49-F238E27FC236}">
                <a16:creationId xmlns:a16="http://schemas.microsoft.com/office/drawing/2014/main" id="{297ACC47-54BA-4AB0-83F3-63BDDE3B238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940425" y="3213100"/>
            <a:ext cx="1676400" cy="316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4D457360-E24C-45C4-B762-047CBF96DF6F}"/>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6" name="灯片编号占位符 11">
            <a:extLst>
              <a:ext uri="{FF2B5EF4-FFF2-40B4-BE49-F238E27FC236}">
                <a16:creationId xmlns:a16="http://schemas.microsoft.com/office/drawing/2014/main" id="{4A149700-BC5E-4FF4-B378-EB062BFB4886}"/>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79</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图片 2">
            <a:extLst>
              <a:ext uri="{FF2B5EF4-FFF2-40B4-BE49-F238E27FC236}">
                <a16:creationId xmlns:a16="http://schemas.microsoft.com/office/drawing/2014/main" id="{BB150B24-613E-42E7-8D69-46EB5849CB06}"/>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341" y="1631156"/>
            <a:ext cx="3525838" cy="20526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1507" name="圆角矩形 3">
            <a:extLst>
              <a:ext uri="{FF2B5EF4-FFF2-40B4-BE49-F238E27FC236}">
                <a16:creationId xmlns:a16="http://schemas.microsoft.com/office/drawing/2014/main" id="{2ACE9037-48F0-41C8-8DE2-CA87185049C7}"/>
              </a:ext>
            </a:extLst>
          </p:cNvPr>
          <p:cNvSpPr>
            <a:spLocks noChangeArrowheads="1"/>
          </p:cNvSpPr>
          <p:nvPr/>
        </p:nvSpPr>
        <p:spPr bwMode="auto">
          <a:xfrm>
            <a:off x="4688152" y="1530883"/>
            <a:ext cx="4240212" cy="485775"/>
          </a:xfrm>
          <a:prstGeom prst="roundRect">
            <a:avLst>
              <a:gd name="adj" fmla="val 16667"/>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200">
                <a:cs typeface="Arial" panose="020B0604020202020204" pitchFamily="34" charset="0"/>
              </a:rPr>
              <a:t>羊肉可以吃</a:t>
            </a:r>
          </a:p>
        </p:txBody>
      </p:sp>
      <p:sp>
        <p:nvSpPr>
          <p:cNvPr id="21508" name="圆角矩形 4">
            <a:extLst>
              <a:ext uri="{FF2B5EF4-FFF2-40B4-BE49-F238E27FC236}">
                <a16:creationId xmlns:a16="http://schemas.microsoft.com/office/drawing/2014/main" id="{F0CD309C-3263-4C3B-B8CB-33D0EF9A140C}"/>
              </a:ext>
            </a:extLst>
          </p:cNvPr>
          <p:cNvSpPr>
            <a:spLocks noChangeArrowheads="1"/>
          </p:cNvSpPr>
          <p:nvPr/>
        </p:nvSpPr>
        <p:spPr bwMode="auto">
          <a:xfrm>
            <a:off x="4696089" y="2100796"/>
            <a:ext cx="4240213" cy="485775"/>
          </a:xfrm>
          <a:prstGeom prst="roundRect">
            <a:avLst>
              <a:gd name="adj" fmla="val 16667"/>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200" dirty="0">
                <a:cs typeface="Arial" panose="020B0604020202020204" pitchFamily="34" charset="0"/>
              </a:rPr>
              <a:t>羊皮可以做衣服</a:t>
            </a:r>
          </a:p>
        </p:txBody>
      </p:sp>
      <p:sp>
        <p:nvSpPr>
          <p:cNvPr id="21509" name="圆角矩形 5">
            <a:extLst>
              <a:ext uri="{FF2B5EF4-FFF2-40B4-BE49-F238E27FC236}">
                <a16:creationId xmlns:a16="http://schemas.microsoft.com/office/drawing/2014/main" id="{01F14160-4A68-4F1A-BC4D-82A2B0DDF349}"/>
              </a:ext>
            </a:extLst>
          </p:cNvPr>
          <p:cNvSpPr>
            <a:spLocks noChangeArrowheads="1"/>
          </p:cNvSpPr>
          <p:nvPr/>
        </p:nvSpPr>
        <p:spPr bwMode="auto">
          <a:xfrm>
            <a:off x="4696089" y="2704046"/>
            <a:ext cx="4240213" cy="487362"/>
          </a:xfrm>
          <a:prstGeom prst="roundRect">
            <a:avLst>
              <a:gd name="adj" fmla="val 16667"/>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200">
                <a:cs typeface="Arial" panose="020B0604020202020204" pitchFamily="34" charset="0"/>
              </a:rPr>
              <a:t>羊骨头、羊角可以做工具</a:t>
            </a:r>
          </a:p>
        </p:txBody>
      </p:sp>
      <p:sp>
        <p:nvSpPr>
          <p:cNvPr id="2103" name="右箭头 6">
            <a:extLst>
              <a:ext uri="{FF2B5EF4-FFF2-40B4-BE49-F238E27FC236}">
                <a16:creationId xmlns:a16="http://schemas.microsoft.com/office/drawing/2014/main" id="{60E047A7-01C0-4B44-85D1-5CE4DF5524FF}"/>
              </a:ext>
            </a:extLst>
          </p:cNvPr>
          <p:cNvSpPr>
            <a:spLocks noChangeArrowheads="1"/>
          </p:cNvSpPr>
          <p:nvPr/>
        </p:nvSpPr>
        <p:spPr bwMode="auto">
          <a:xfrm>
            <a:off x="3829314" y="1538821"/>
            <a:ext cx="858838" cy="512762"/>
          </a:xfrm>
          <a:prstGeom prst="rightArrow">
            <a:avLst>
              <a:gd name="adj1" fmla="val 50000"/>
              <a:gd name="adj2" fmla="val 49729"/>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latin typeface="微软雅黑" panose="020B0503020204020204" pitchFamily="34" charset="-122"/>
              <a:ea typeface="微软雅黑" panose="020B0503020204020204" pitchFamily="34" charset="-122"/>
            </a:endParaRPr>
          </a:p>
        </p:txBody>
      </p:sp>
      <p:sp>
        <p:nvSpPr>
          <p:cNvPr id="2104" name="右箭头 7">
            <a:extLst>
              <a:ext uri="{FF2B5EF4-FFF2-40B4-BE49-F238E27FC236}">
                <a16:creationId xmlns:a16="http://schemas.microsoft.com/office/drawing/2014/main" id="{E9A9DC1F-3AEF-4F78-B19D-F3CF8D08F95F}"/>
              </a:ext>
            </a:extLst>
          </p:cNvPr>
          <p:cNvSpPr>
            <a:spLocks noChangeArrowheads="1"/>
          </p:cNvSpPr>
          <p:nvPr/>
        </p:nvSpPr>
        <p:spPr bwMode="auto">
          <a:xfrm>
            <a:off x="3824552" y="2121433"/>
            <a:ext cx="858837" cy="512763"/>
          </a:xfrm>
          <a:prstGeom prst="rightArrow">
            <a:avLst>
              <a:gd name="adj1" fmla="val 50000"/>
              <a:gd name="adj2" fmla="val 49729"/>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latin typeface="微软雅黑" panose="020B0503020204020204" pitchFamily="34" charset="-122"/>
              <a:ea typeface="微软雅黑" panose="020B0503020204020204" pitchFamily="34" charset="-122"/>
            </a:endParaRPr>
          </a:p>
        </p:txBody>
      </p:sp>
      <p:sp>
        <p:nvSpPr>
          <p:cNvPr id="2105" name="右箭头 8">
            <a:extLst>
              <a:ext uri="{FF2B5EF4-FFF2-40B4-BE49-F238E27FC236}">
                <a16:creationId xmlns:a16="http://schemas.microsoft.com/office/drawing/2014/main" id="{D9683EA7-A135-4552-AF8C-9F1DE2ADDEB0}"/>
              </a:ext>
            </a:extLst>
          </p:cNvPr>
          <p:cNvSpPr>
            <a:spLocks noChangeArrowheads="1"/>
          </p:cNvSpPr>
          <p:nvPr/>
        </p:nvSpPr>
        <p:spPr bwMode="auto">
          <a:xfrm>
            <a:off x="3826139" y="2704046"/>
            <a:ext cx="858838" cy="514350"/>
          </a:xfrm>
          <a:prstGeom prst="rightArrow">
            <a:avLst>
              <a:gd name="adj1" fmla="val 50000"/>
              <a:gd name="adj2" fmla="val 49729"/>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latin typeface="微软雅黑" panose="020B0503020204020204" pitchFamily="34" charset="-122"/>
              <a:ea typeface="微软雅黑" panose="020B0503020204020204" pitchFamily="34" charset="-122"/>
            </a:endParaRPr>
          </a:p>
        </p:txBody>
      </p:sp>
      <p:sp>
        <p:nvSpPr>
          <p:cNvPr id="21513" name="圆角矩形 9">
            <a:extLst>
              <a:ext uri="{FF2B5EF4-FFF2-40B4-BE49-F238E27FC236}">
                <a16:creationId xmlns:a16="http://schemas.microsoft.com/office/drawing/2014/main" id="{A470474C-3916-4472-A113-00E2B4CD43B0}"/>
              </a:ext>
            </a:extLst>
          </p:cNvPr>
          <p:cNvSpPr>
            <a:spLocks noChangeArrowheads="1"/>
          </p:cNvSpPr>
          <p:nvPr/>
        </p:nvSpPr>
        <p:spPr bwMode="auto">
          <a:xfrm>
            <a:off x="4688152" y="3299358"/>
            <a:ext cx="4240212" cy="485775"/>
          </a:xfrm>
          <a:prstGeom prst="roundRect">
            <a:avLst>
              <a:gd name="adj" fmla="val 16667"/>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200">
                <a:cs typeface="Arial" panose="020B0604020202020204" pitchFamily="34" charset="0"/>
              </a:rPr>
              <a:t>羊可养活很长时间，能自己走路</a:t>
            </a:r>
          </a:p>
        </p:txBody>
      </p:sp>
      <p:sp>
        <p:nvSpPr>
          <p:cNvPr id="2107" name="右箭头 10">
            <a:extLst>
              <a:ext uri="{FF2B5EF4-FFF2-40B4-BE49-F238E27FC236}">
                <a16:creationId xmlns:a16="http://schemas.microsoft.com/office/drawing/2014/main" id="{D0471862-62EE-4E77-9C87-EC0B1EBA3489}"/>
              </a:ext>
            </a:extLst>
          </p:cNvPr>
          <p:cNvSpPr>
            <a:spLocks noChangeArrowheads="1"/>
          </p:cNvSpPr>
          <p:nvPr/>
        </p:nvSpPr>
        <p:spPr bwMode="auto">
          <a:xfrm>
            <a:off x="3819789" y="3299358"/>
            <a:ext cx="858838" cy="512763"/>
          </a:xfrm>
          <a:prstGeom prst="rightArrow">
            <a:avLst>
              <a:gd name="adj1" fmla="val 50000"/>
              <a:gd name="adj2" fmla="val 49729"/>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latin typeface="微软雅黑" panose="020B0503020204020204" pitchFamily="34" charset="-122"/>
              <a:ea typeface="微软雅黑" panose="020B0503020204020204" pitchFamily="34" charset="-122"/>
            </a:endParaRPr>
          </a:p>
        </p:txBody>
      </p:sp>
      <p:sp>
        <p:nvSpPr>
          <p:cNvPr id="21515" name="文本框 13">
            <a:extLst>
              <a:ext uri="{FF2B5EF4-FFF2-40B4-BE49-F238E27FC236}">
                <a16:creationId xmlns:a16="http://schemas.microsoft.com/office/drawing/2014/main" id="{778D7989-A39B-455A-8ED4-818FE288C48A}"/>
              </a:ext>
            </a:extLst>
          </p:cNvPr>
          <p:cNvSpPr>
            <a:spLocks noChangeArrowheads="1"/>
          </p:cNvSpPr>
          <p:nvPr/>
        </p:nvSpPr>
        <p:spPr bwMode="auto">
          <a:xfrm>
            <a:off x="107950" y="4010025"/>
            <a:ext cx="3419475" cy="2667000"/>
          </a:xfrm>
          <a:prstGeom prst="rect">
            <a:avLst/>
          </a:prstGeom>
          <a:noFill/>
          <a:ln w="9525" algn="ctr">
            <a:solidFill>
              <a:srgbClr val="30303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000">
                <a:cs typeface="Arial" panose="020B0604020202020204" pitchFamily="34" charset="0"/>
              </a:rPr>
              <a:t>粮食：大米、小麦、玉米</a:t>
            </a:r>
          </a:p>
          <a:p>
            <a:pPr eaLnBrk="1" hangingPunct="1">
              <a:spcBef>
                <a:spcPct val="0"/>
              </a:spcBef>
              <a:buFontTx/>
              <a:buNone/>
            </a:pPr>
            <a:r>
              <a:rPr lang="zh-CN" altLang="en-US" sz="2000">
                <a:cs typeface="Arial" panose="020B0604020202020204" pitchFamily="34" charset="0"/>
              </a:rPr>
              <a:t>肉类：牛肉、猪肉、鱼肉</a:t>
            </a:r>
          </a:p>
          <a:p>
            <a:pPr eaLnBrk="1" hangingPunct="1">
              <a:spcBef>
                <a:spcPct val="0"/>
              </a:spcBef>
              <a:buFontTx/>
              <a:buNone/>
            </a:pPr>
            <a:r>
              <a:rPr lang="zh-CN" altLang="en-US" sz="2000">
                <a:cs typeface="Arial" panose="020B0604020202020204" pitchFamily="34" charset="0"/>
              </a:rPr>
              <a:t>水果：苹果、梨、葡萄</a:t>
            </a:r>
          </a:p>
          <a:p>
            <a:pPr eaLnBrk="1" hangingPunct="1">
              <a:spcBef>
                <a:spcPct val="0"/>
              </a:spcBef>
              <a:buFontTx/>
              <a:buNone/>
            </a:pPr>
            <a:r>
              <a:rPr lang="zh-CN" altLang="en-US" sz="2000">
                <a:cs typeface="Arial" panose="020B0604020202020204" pitchFamily="34" charset="0"/>
              </a:rPr>
              <a:t>衣物：皮毛、棉花、蚕丝</a:t>
            </a:r>
          </a:p>
          <a:p>
            <a:pPr eaLnBrk="1" hangingPunct="1">
              <a:spcBef>
                <a:spcPct val="0"/>
              </a:spcBef>
              <a:buFontTx/>
              <a:buNone/>
            </a:pPr>
            <a:r>
              <a:rPr lang="zh-CN" altLang="en-US" sz="2000">
                <a:cs typeface="Arial" panose="020B0604020202020204" pitchFamily="34" charset="0"/>
              </a:rPr>
              <a:t>工具：斧、鱼钩、刀、弓箭</a:t>
            </a:r>
          </a:p>
          <a:p>
            <a:pPr eaLnBrk="1" hangingPunct="1">
              <a:spcBef>
                <a:spcPct val="0"/>
              </a:spcBef>
              <a:buFontTx/>
              <a:buNone/>
            </a:pPr>
            <a:r>
              <a:rPr lang="zh-CN" altLang="en-US" sz="2000">
                <a:cs typeface="Arial" panose="020B0604020202020204" pitchFamily="34" charset="0"/>
              </a:rPr>
              <a:t>日用品：锅、碗、瓢、盆</a:t>
            </a:r>
          </a:p>
          <a:p>
            <a:pPr eaLnBrk="1" hangingPunct="1">
              <a:spcBef>
                <a:spcPct val="0"/>
              </a:spcBef>
              <a:buFontTx/>
              <a:buNone/>
            </a:pPr>
            <a:r>
              <a:rPr lang="zh-CN" altLang="en-US" sz="2000">
                <a:cs typeface="Arial" panose="020B0604020202020204" pitchFamily="34" charset="0"/>
              </a:rPr>
              <a:t>调味品：盐、茶叶</a:t>
            </a:r>
          </a:p>
          <a:p>
            <a:pPr eaLnBrk="1" hangingPunct="1">
              <a:spcBef>
                <a:spcPct val="0"/>
              </a:spcBef>
              <a:buFontTx/>
              <a:buNone/>
            </a:pPr>
            <a:r>
              <a:rPr lang="en-US" altLang="zh-CN" sz="2000">
                <a:cs typeface="Arial" panose="020B0604020202020204" pitchFamily="34" charset="0"/>
              </a:rPr>
              <a:t>……</a:t>
            </a:r>
          </a:p>
        </p:txBody>
      </p:sp>
      <p:sp>
        <p:nvSpPr>
          <p:cNvPr id="21516" name="文本框 14">
            <a:extLst>
              <a:ext uri="{FF2B5EF4-FFF2-40B4-BE49-F238E27FC236}">
                <a16:creationId xmlns:a16="http://schemas.microsoft.com/office/drawing/2014/main" id="{63A1F929-26DF-4265-A0B3-0FA8FD88C978}"/>
              </a:ext>
            </a:extLst>
          </p:cNvPr>
          <p:cNvSpPr>
            <a:spLocks noChangeArrowheads="1"/>
          </p:cNvSpPr>
          <p:nvPr/>
        </p:nvSpPr>
        <p:spPr bwMode="auto">
          <a:xfrm>
            <a:off x="5695949" y="4029075"/>
            <a:ext cx="3413125" cy="2667000"/>
          </a:xfrm>
          <a:prstGeom prst="rect">
            <a:avLst/>
          </a:prstGeom>
          <a:noFill/>
          <a:ln w="9525" algn="ctr">
            <a:solidFill>
              <a:srgbClr val="30303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zh-CN" altLang="en-US" sz="2000">
                <a:cs typeface="Arial" panose="020B0604020202020204" pitchFamily="34" charset="0"/>
              </a:rPr>
              <a:t>粮食：大米、小麦、玉米</a:t>
            </a:r>
          </a:p>
          <a:p>
            <a:pPr eaLnBrk="1" hangingPunct="1">
              <a:spcBef>
                <a:spcPct val="0"/>
              </a:spcBef>
              <a:buFontTx/>
              <a:buNone/>
            </a:pPr>
            <a:r>
              <a:rPr lang="zh-CN" altLang="en-US" sz="2000">
                <a:cs typeface="Arial" panose="020B0604020202020204" pitchFamily="34" charset="0"/>
              </a:rPr>
              <a:t>肉类：牛肉、猪肉、鱼肉</a:t>
            </a:r>
          </a:p>
          <a:p>
            <a:pPr eaLnBrk="1" hangingPunct="1">
              <a:spcBef>
                <a:spcPct val="0"/>
              </a:spcBef>
              <a:buFontTx/>
              <a:buNone/>
            </a:pPr>
            <a:r>
              <a:rPr lang="zh-CN" altLang="en-US" sz="2000">
                <a:cs typeface="Arial" panose="020B0604020202020204" pitchFamily="34" charset="0"/>
              </a:rPr>
              <a:t>水果：苹果、梨、葡萄</a:t>
            </a:r>
          </a:p>
          <a:p>
            <a:pPr eaLnBrk="1" hangingPunct="1">
              <a:spcBef>
                <a:spcPct val="0"/>
              </a:spcBef>
              <a:buFontTx/>
              <a:buNone/>
            </a:pPr>
            <a:r>
              <a:rPr lang="zh-CN" altLang="en-US" sz="2000">
                <a:cs typeface="Arial" panose="020B0604020202020204" pitchFamily="34" charset="0"/>
              </a:rPr>
              <a:t>衣物：皮毛、棉花、蚕丝</a:t>
            </a:r>
          </a:p>
          <a:p>
            <a:pPr eaLnBrk="1" hangingPunct="1">
              <a:spcBef>
                <a:spcPct val="0"/>
              </a:spcBef>
              <a:buFontTx/>
              <a:buNone/>
            </a:pPr>
            <a:r>
              <a:rPr lang="zh-CN" altLang="en-US" sz="2000">
                <a:cs typeface="Arial" panose="020B0604020202020204" pitchFamily="34" charset="0"/>
              </a:rPr>
              <a:t>工具：斧、鱼钩、刀、弓箭</a:t>
            </a:r>
          </a:p>
          <a:p>
            <a:pPr eaLnBrk="1" hangingPunct="1">
              <a:spcBef>
                <a:spcPct val="0"/>
              </a:spcBef>
              <a:buFontTx/>
              <a:buNone/>
            </a:pPr>
            <a:r>
              <a:rPr lang="zh-CN" altLang="en-US" sz="2000">
                <a:cs typeface="Arial" panose="020B0604020202020204" pitchFamily="34" charset="0"/>
              </a:rPr>
              <a:t>日用品：锅、碗、瓢、盆</a:t>
            </a:r>
          </a:p>
          <a:p>
            <a:pPr eaLnBrk="1" hangingPunct="1">
              <a:spcBef>
                <a:spcPct val="0"/>
              </a:spcBef>
              <a:buFontTx/>
              <a:buNone/>
            </a:pPr>
            <a:r>
              <a:rPr lang="zh-CN" altLang="en-US" sz="2000">
                <a:cs typeface="Arial" panose="020B0604020202020204" pitchFamily="34" charset="0"/>
              </a:rPr>
              <a:t>调味品：盐、茶叶</a:t>
            </a:r>
          </a:p>
          <a:p>
            <a:pPr eaLnBrk="1" hangingPunct="1">
              <a:spcBef>
                <a:spcPct val="0"/>
              </a:spcBef>
              <a:buFontTx/>
              <a:buNone/>
            </a:pPr>
            <a:r>
              <a:rPr lang="en-US" altLang="zh-CN" sz="2000">
                <a:cs typeface="Arial" panose="020B0604020202020204" pitchFamily="34" charset="0"/>
              </a:rPr>
              <a:t>……</a:t>
            </a:r>
          </a:p>
        </p:txBody>
      </p:sp>
      <p:sp>
        <p:nvSpPr>
          <p:cNvPr id="2110" name="右箭头 15">
            <a:extLst>
              <a:ext uri="{FF2B5EF4-FFF2-40B4-BE49-F238E27FC236}">
                <a16:creationId xmlns:a16="http://schemas.microsoft.com/office/drawing/2014/main" id="{4F0C56F5-CFA1-4BA0-8BEA-25F37EE7841E}"/>
              </a:ext>
            </a:extLst>
          </p:cNvPr>
          <p:cNvSpPr>
            <a:spLocks noChangeArrowheads="1"/>
          </p:cNvSpPr>
          <p:nvPr/>
        </p:nvSpPr>
        <p:spPr bwMode="auto">
          <a:xfrm>
            <a:off x="3563938" y="4957763"/>
            <a:ext cx="541337" cy="404812"/>
          </a:xfrm>
          <a:prstGeom prst="rightArrow">
            <a:avLst>
              <a:gd name="adj1" fmla="val 50000"/>
              <a:gd name="adj2" fmla="val 49839"/>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latin typeface="微软雅黑" panose="020B0503020204020204" pitchFamily="34" charset="-122"/>
              <a:ea typeface="微软雅黑" panose="020B0503020204020204" pitchFamily="34" charset="-122"/>
            </a:endParaRPr>
          </a:p>
        </p:txBody>
      </p:sp>
      <p:sp>
        <p:nvSpPr>
          <p:cNvPr id="2111" name="椭圆 17">
            <a:extLst>
              <a:ext uri="{FF2B5EF4-FFF2-40B4-BE49-F238E27FC236}">
                <a16:creationId xmlns:a16="http://schemas.microsoft.com/office/drawing/2014/main" id="{ADBA7C76-D3AE-40C6-883C-D7773C12D77B}"/>
              </a:ext>
            </a:extLst>
          </p:cNvPr>
          <p:cNvSpPr>
            <a:spLocks noChangeArrowheads="1"/>
          </p:cNvSpPr>
          <p:nvPr/>
        </p:nvSpPr>
        <p:spPr bwMode="auto">
          <a:xfrm>
            <a:off x="4121150" y="4725988"/>
            <a:ext cx="1038225" cy="798512"/>
          </a:xfrm>
          <a:prstGeom prst="ellipse">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r>
              <a:rPr lang="zh-CN" altLang="en-US" sz="3001">
                <a:latin typeface="微软雅黑" panose="020B0503020204020204" pitchFamily="34" charset="-122"/>
                <a:ea typeface="微软雅黑" panose="020B0503020204020204" pitchFamily="34" charset="-122"/>
              </a:rPr>
              <a:t>羊</a:t>
            </a:r>
          </a:p>
        </p:txBody>
      </p:sp>
      <p:sp>
        <p:nvSpPr>
          <p:cNvPr id="21519" name="圆角矩形 18">
            <a:extLst>
              <a:ext uri="{FF2B5EF4-FFF2-40B4-BE49-F238E27FC236}">
                <a16:creationId xmlns:a16="http://schemas.microsoft.com/office/drawing/2014/main" id="{353748D9-7C1D-49EB-B6F0-FB6835AAB855}"/>
              </a:ext>
            </a:extLst>
          </p:cNvPr>
          <p:cNvSpPr>
            <a:spLocks noChangeArrowheads="1"/>
          </p:cNvSpPr>
          <p:nvPr/>
        </p:nvSpPr>
        <p:spPr bwMode="auto">
          <a:xfrm>
            <a:off x="3674268" y="3913982"/>
            <a:ext cx="1874838" cy="490537"/>
          </a:xfrm>
          <a:prstGeom prst="roundRect">
            <a:avLst>
              <a:gd name="adj" fmla="val 16667"/>
            </a:avLst>
          </a:prstGeom>
          <a:solidFill>
            <a:srgbClr val="C00000"/>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200" dirty="0">
                <a:solidFill>
                  <a:schemeClr val="bg1"/>
                </a:solidFill>
                <a:cs typeface="Arial" panose="020B0604020202020204" pitchFamily="34" charset="0"/>
              </a:rPr>
              <a:t>一般等价物</a:t>
            </a:r>
          </a:p>
        </p:txBody>
      </p:sp>
      <p:sp>
        <p:nvSpPr>
          <p:cNvPr id="2114" name="右箭头 20">
            <a:extLst>
              <a:ext uri="{FF2B5EF4-FFF2-40B4-BE49-F238E27FC236}">
                <a16:creationId xmlns:a16="http://schemas.microsoft.com/office/drawing/2014/main" id="{24EE682F-C18D-4CB2-ABA8-19AE1ED01994}"/>
              </a:ext>
            </a:extLst>
          </p:cNvPr>
          <p:cNvSpPr>
            <a:spLocks noChangeArrowheads="1"/>
          </p:cNvSpPr>
          <p:nvPr/>
        </p:nvSpPr>
        <p:spPr bwMode="auto">
          <a:xfrm>
            <a:off x="5183188" y="4938713"/>
            <a:ext cx="541337" cy="404812"/>
          </a:xfrm>
          <a:prstGeom prst="rightArrow">
            <a:avLst>
              <a:gd name="adj1" fmla="val 50000"/>
              <a:gd name="adj2" fmla="val 49839"/>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latin typeface="微软雅黑" panose="020B0503020204020204" pitchFamily="34" charset="-122"/>
              <a:ea typeface="微软雅黑" panose="020B0503020204020204" pitchFamily="34" charset="-122"/>
            </a:endParaRPr>
          </a:p>
        </p:txBody>
      </p:sp>
      <p:sp>
        <p:nvSpPr>
          <p:cNvPr id="22" name="标题 12">
            <a:extLst>
              <a:ext uri="{FF2B5EF4-FFF2-40B4-BE49-F238E27FC236}">
                <a16:creationId xmlns:a16="http://schemas.microsoft.com/office/drawing/2014/main" id="{83D5DBE1-AC2F-489F-9483-1A82C1AB615A}"/>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sp>
        <p:nvSpPr>
          <p:cNvPr id="19" name="TextBox 49">
            <a:extLst>
              <a:ext uri="{FF2B5EF4-FFF2-40B4-BE49-F238E27FC236}">
                <a16:creationId xmlns:a16="http://schemas.microsoft.com/office/drawing/2014/main" id="{4E6D0064-BA89-454B-A94D-88C345EA0B5A}"/>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7.1.2 </a:t>
            </a:r>
            <a:r>
              <a:rPr lang="zh-CN" altLang="en-US" sz="2400" b="1" dirty="0">
                <a:latin typeface="黑体" panose="02010609060101010101" pitchFamily="49" charset="-122"/>
                <a:ea typeface="黑体" panose="02010609060101010101" pitchFamily="49" charset="-122"/>
              </a:rPr>
              <a:t>一般等价物</a:t>
            </a:r>
          </a:p>
        </p:txBody>
      </p:sp>
      <p:sp>
        <p:nvSpPr>
          <p:cNvPr id="20" name="灯片编号占位符 11">
            <a:extLst>
              <a:ext uri="{FF2B5EF4-FFF2-40B4-BE49-F238E27FC236}">
                <a16:creationId xmlns:a16="http://schemas.microsoft.com/office/drawing/2014/main" id="{9BB56CE0-7FD8-42E5-8BD5-CFFCA266FB0A}"/>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8</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1">
            <a:extLst>
              <a:ext uri="{FF2B5EF4-FFF2-40B4-BE49-F238E27FC236}">
                <a16:creationId xmlns:a16="http://schemas.microsoft.com/office/drawing/2014/main" id="{71AAF775-E8FE-414D-AB20-8F0905072F9D}"/>
              </a:ext>
            </a:extLst>
          </p:cNvPr>
          <p:cNvSpPr txBox="1">
            <a:spLocks noChangeArrowheads="1"/>
          </p:cNvSpPr>
          <p:nvPr/>
        </p:nvSpPr>
        <p:spPr bwMode="auto">
          <a:xfrm flipH="1">
            <a:off x="1547813" y="1484313"/>
            <a:ext cx="6227762" cy="83026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400" dirty="0">
                <a:solidFill>
                  <a:srgbClr val="333333"/>
                </a:solidFill>
                <a:latin typeface="+mn-ea"/>
                <a:ea typeface="+mn-ea"/>
              </a:rPr>
              <a:t>虽然听起来很多，但是对于计算机来讲，还只是九牛一毛而已！</a:t>
            </a:r>
          </a:p>
        </p:txBody>
      </p:sp>
      <p:sp>
        <p:nvSpPr>
          <p:cNvPr id="4" name="Rectangle 2">
            <a:extLst>
              <a:ext uri="{FF2B5EF4-FFF2-40B4-BE49-F238E27FC236}">
                <a16:creationId xmlns:a16="http://schemas.microsoft.com/office/drawing/2014/main" id="{EFF2F2EA-3847-423E-B31D-BD6754380FB9}"/>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pic>
        <p:nvPicPr>
          <p:cNvPr id="197636" name="图片 1">
            <a:extLst>
              <a:ext uri="{FF2B5EF4-FFF2-40B4-BE49-F238E27FC236}">
                <a16:creationId xmlns:a16="http://schemas.microsoft.com/office/drawing/2014/main" id="{40B8EB5B-6D67-46FE-A3AD-77A8C7FE560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924300" y="2314575"/>
            <a:ext cx="4552950" cy="408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D7146ACF-6447-4B79-A293-24CB1409456D}"/>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6" name="灯片编号占位符 11">
            <a:extLst>
              <a:ext uri="{FF2B5EF4-FFF2-40B4-BE49-F238E27FC236}">
                <a16:creationId xmlns:a16="http://schemas.microsoft.com/office/drawing/2014/main" id="{F412C923-44A2-4B92-82ED-D07C45B9A5D9}"/>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80</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1">
            <a:extLst>
              <a:ext uri="{FF2B5EF4-FFF2-40B4-BE49-F238E27FC236}">
                <a16:creationId xmlns:a16="http://schemas.microsoft.com/office/drawing/2014/main" id="{695E462F-3FDD-49C6-BD24-C74E510DA764}"/>
              </a:ext>
            </a:extLst>
          </p:cNvPr>
          <p:cNvSpPr txBox="1">
            <a:spLocks noChangeArrowheads="1"/>
          </p:cNvSpPr>
          <p:nvPr/>
        </p:nvSpPr>
        <p:spPr bwMode="auto">
          <a:xfrm flipH="1">
            <a:off x="1547813" y="1484313"/>
            <a:ext cx="6227762" cy="83026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400" dirty="0">
                <a:solidFill>
                  <a:srgbClr val="333333"/>
                </a:solidFill>
                <a:latin typeface="+mn-ea"/>
                <a:ea typeface="+mn-ea"/>
              </a:rPr>
              <a:t>既然比特币区块链这么能存储，我们可不可以利用它来存一些自定义的数据呢？</a:t>
            </a:r>
          </a:p>
        </p:txBody>
      </p:sp>
      <p:sp>
        <p:nvSpPr>
          <p:cNvPr id="4" name="Rectangle 2">
            <a:extLst>
              <a:ext uri="{FF2B5EF4-FFF2-40B4-BE49-F238E27FC236}">
                <a16:creationId xmlns:a16="http://schemas.microsoft.com/office/drawing/2014/main" id="{4479AAB4-10FC-4470-AD48-4A71AD83B99D}"/>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pic>
        <p:nvPicPr>
          <p:cNvPr id="198660" name="图片 1">
            <a:extLst>
              <a:ext uri="{FF2B5EF4-FFF2-40B4-BE49-F238E27FC236}">
                <a16:creationId xmlns:a16="http://schemas.microsoft.com/office/drawing/2014/main" id="{381885B3-3F49-4348-9065-AE6B58835FA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76800" y="2492375"/>
            <a:ext cx="3881438" cy="412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43CCC660-51C5-4706-A28B-F0F09F17D291}"/>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6" name="灯片编号占位符 11">
            <a:extLst>
              <a:ext uri="{FF2B5EF4-FFF2-40B4-BE49-F238E27FC236}">
                <a16:creationId xmlns:a16="http://schemas.microsoft.com/office/drawing/2014/main" id="{4439B590-4CC8-4A91-B05B-A383743CA8BB}"/>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81</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1">
            <a:extLst>
              <a:ext uri="{FF2B5EF4-FFF2-40B4-BE49-F238E27FC236}">
                <a16:creationId xmlns:a16="http://schemas.microsoft.com/office/drawing/2014/main" id="{DC6F2A24-2FFA-4451-8A7F-0A09C4F6F1C7}"/>
              </a:ext>
            </a:extLst>
          </p:cNvPr>
          <p:cNvSpPr txBox="1">
            <a:spLocks noChangeArrowheads="1"/>
          </p:cNvSpPr>
          <p:nvPr/>
        </p:nvSpPr>
        <p:spPr bwMode="auto">
          <a:xfrm flipH="1">
            <a:off x="1547813" y="1484313"/>
            <a:ext cx="6227762" cy="1200150"/>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400" dirty="0">
                <a:solidFill>
                  <a:srgbClr val="333333"/>
                </a:solidFill>
                <a:latin typeface="+mn-ea"/>
                <a:ea typeface="+mn-ea"/>
              </a:rPr>
              <a:t>答案是否定的，对于比特币区块链来说，每笔交易都有既定的格式，我们只能去存储设定好的东西，没有自己发挥的空间。</a:t>
            </a:r>
          </a:p>
        </p:txBody>
      </p:sp>
      <p:sp>
        <p:nvSpPr>
          <p:cNvPr id="4" name="Rectangle 2">
            <a:extLst>
              <a:ext uri="{FF2B5EF4-FFF2-40B4-BE49-F238E27FC236}">
                <a16:creationId xmlns:a16="http://schemas.microsoft.com/office/drawing/2014/main" id="{BE8257E7-3D37-46B6-9DE0-A3E199CA8018}"/>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pic>
        <p:nvPicPr>
          <p:cNvPr id="199684" name="图片 7">
            <a:extLst>
              <a:ext uri="{FF2B5EF4-FFF2-40B4-BE49-F238E27FC236}">
                <a16:creationId xmlns:a16="http://schemas.microsoft.com/office/drawing/2014/main" id="{B285F74D-20E1-4235-B2ED-1D7BB065DCC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49313" y="3086100"/>
            <a:ext cx="7445375" cy="158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9685" name="图片 1">
            <a:extLst>
              <a:ext uri="{FF2B5EF4-FFF2-40B4-BE49-F238E27FC236}">
                <a16:creationId xmlns:a16="http://schemas.microsoft.com/office/drawing/2014/main" id="{5B05E39D-ACBA-4FBB-AE0E-7C0806089A5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732588" y="4700588"/>
            <a:ext cx="1816100" cy="163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本框 4">
            <a:extLst>
              <a:ext uri="{FF2B5EF4-FFF2-40B4-BE49-F238E27FC236}">
                <a16:creationId xmlns:a16="http://schemas.microsoft.com/office/drawing/2014/main" id="{51ED6DD1-C57E-442A-881B-9F690CD11342}"/>
              </a:ext>
            </a:extLst>
          </p:cNvPr>
          <p:cNvSpPr txBox="1"/>
          <p:nvPr/>
        </p:nvSpPr>
        <p:spPr>
          <a:xfrm>
            <a:off x="3444875" y="4627563"/>
            <a:ext cx="2160588" cy="431800"/>
          </a:xfrm>
          <a:prstGeom prst="rect">
            <a:avLst/>
          </a:prstGeom>
          <a:noFill/>
        </p:spPr>
        <p:txBody>
          <a:bodyPr>
            <a:spAutoFit/>
          </a:bodyPr>
          <a:lstStyle/>
          <a:p>
            <a:pPr>
              <a:defRPr/>
            </a:pPr>
            <a:r>
              <a:rPr lang="zh-CN" altLang="en-US" sz="2200" dirty="0">
                <a:solidFill>
                  <a:srgbClr val="333333"/>
                </a:solidFill>
                <a:latin typeface="+mn-ea"/>
                <a:ea typeface="+mn-ea"/>
              </a:rPr>
              <a:t>大致的交易格式</a:t>
            </a:r>
          </a:p>
        </p:txBody>
      </p:sp>
      <p:sp>
        <p:nvSpPr>
          <p:cNvPr id="7" name="TextBox 49">
            <a:extLst>
              <a:ext uri="{FF2B5EF4-FFF2-40B4-BE49-F238E27FC236}">
                <a16:creationId xmlns:a16="http://schemas.microsoft.com/office/drawing/2014/main" id="{8DF13E5B-4B1E-4DA6-834C-58B675F10B1B}"/>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8" name="灯片编号占位符 11">
            <a:extLst>
              <a:ext uri="{FF2B5EF4-FFF2-40B4-BE49-F238E27FC236}">
                <a16:creationId xmlns:a16="http://schemas.microsoft.com/office/drawing/2014/main" id="{218463C4-C213-41F1-8790-09230BB925F1}"/>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82</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37F2FD79-6479-4AB7-A0AD-BDBC01203006}"/>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7" name="文本框 1">
            <a:extLst>
              <a:ext uri="{FF2B5EF4-FFF2-40B4-BE49-F238E27FC236}">
                <a16:creationId xmlns:a16="http://schemas.microsoft.com/office/drawing/2014/main" id="{352B9D49-C4A7-4DC9-8551-B53E5C7E9E59}"/>
              </a:ext>
            </a:extLst>
          </p:cNvPr>
          <p:cNvSpPr txBox="1">
            <a:spLocks noChangeArrowheads="1"/>
          </p:cNvSpPr>
          <p:nvPr/>
        </p:nvSpPr>
        <p:spPr bwMode="auto">
          <a:xfrm flipH="1">
            <a:off x="1547813" y="1640577"/>
            <a:ext cx="6227762" cy="1200150"/>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400" dirty="0">
                <a:solidFill>
                  <a:srgbClr val="333333"/>
                </a:solidFill>
                <a:latin typeface="+mn-ea"/>
                <a:ea typeface="+mn-ea"/>
              </a:rPr>
              <a:t>但是我们也不用悲观，因为早就有人想到了这一点，提出了能够在一定程度上自定义交易内容的区块链平台</a:t>
            </a:r>
            <a:r>
              <a:rPr lang="en-US" altLang="zh-CN" sz="2400" dirty="0">
                <a:solidFill>
                  <a:srgbClr val="333333"/>
                </a:solidFill>
                <a:latin typeface="+mn-ea"/>
                <a:ea typeface="+mn-ea"/>
              </a:rPr>
              <a:t>——</a:t>
            </a:r>
            <a:r>
              <a:rPr lang="zh-CN" altLang="en-US" sz="2400" dirty="0">
                <a:solidFill>
                  <a:srgbClr val="333333"/>
                </a:solidFill>
                <a:latin typeface="+mn-ea"/>
                <a:ea typeface="+mn-ea"/>
              </a:rPr>
              <a:t>以太坊。</a:t>
            </a:r>
          </a:p>
        </p:txBody>
      </p:sp>
      <p:pic>
        <p:nvPicPr>
          <p:cNvPr id="200708" name="图片 1">
            <a:extLst>
              <a:ext uri="{FF2B5EF4-FFF2-40B4-BE49-F238E27FC236}">
                <a16:creationId xmlns:a16="http://schemas.microsoft.com/office/drawing/2014/main" id="{E60B6D8B-308F-4856-93D8-0AF4FEA52E0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32063" y="2973198"/>
            <a:ext cx="4259262" cy="3151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CF35BD3B-5A42-4776-82F9-E7F4D1261B9F}"/>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6" name="灯片编号占位符 11">
            <a:extLst>
              <a:ext uri="{FF2B5EF4-FFF2-40B4-BE49-F238E27FC236}">
                <a16:creationId xmlns:a16="http://schemas.microsoft.com/office/drawing/2014/main" id="{C598E0B8-ADFE-4C3A-A05B-6CF4A0518734}"/>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83</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1F2E31AA-3F9B-4001-AD22-3C888AFD85E1}"/>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7" name="文本框 1">
            <a:extLst>
              <a:ext uri="{FF2B5EF4-FFF2-40B4-BE49-F238E27FC236}">
                <a16:creationId xmlns:a16="http://schemas.microsoft.com/office/drawing/2014/main" id="{649677FF-C1C3-481C-BF7B-26D949E79C7F}"/>
              </a:ext>
            </a:extLst>
          </p:cNvPr>
          <p:cNvSpPr txBox="1">
            <a:spLocks noChangeArrowheads="1"/>
          </p:cNvSpPr>
          <p:nvPr/>
        </p:nvSpPr>
        <p:spPr bwMode="auto">
          <a:xfrm flipH="1">
            <a:off x="1307775" y="1643062"/>
            <a:ext cx="6443662" cy="1570038"/>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400" dirty="0">
                <a:solidFill>
                  <a:srgbClr val="333333"/>
                </a:solidFill>
                <a:latin typeface="+mn-ea"/>
                <a:ea typeface="+mn-ea"/>
              </a:rPr>
              <a:t>我们可以对照着比特币来理解以太坊，它也是一个基于区块链的平台，也有自己的数字货币</a:t>
            </a:r>
            <a:r>
              <a:rPr lang="en-US" altLang="zh-CN" sz="2400" dirty="0">
                <a:solidFill>
                  <a:srgbClr val="333333"/>
                </a:solidFill>
                <a:latin typeface="+mn-ea"/>
                <a:ea typeface="+mn-ea"/>
              </a:rPr>
              <a:t>——</a:t>
            </a:r>
            <a:r>
              <a:rPr lang="zh-CN" altLang="en-US" sz="2400" dirty="0">
                <a:solidFill>
                  <a:srgbClr val="333333"/>
                </a:solidFill>
                <a:latin typeface="+mn-ea"/>
                <a:ea typeface="+mn-ea"/>
              </a:rPr>
              <a:t>以太币，但是它是</a:t>
            </a:r>
            <a:r>
              <a:rPr lang="zh-CN" altLang="en-US" sz="2400" dirty="0">
                <a:solidFill>
                  <a:srgbClr val="FF0000"/>
                </a:solidFill>
                <a:latin typeface="+mn-ea"/>
                <a:ea typeface="+mn-ea"/>
              </a:rPr>
              <a:t>可编程</a:t>
            </a:r>
            <a:r>
              <a:rPr lang="zh-CN" altLang="en-US" sz="2400" dirty="0">
                <a:solidFill>
                  <a:srgbClr val="333333"/>
                </a:solidFill>
                <a:latin typeface="+mn-ea"/>
                <a:ea typeface="+mn-ea"/>
              </a:rPr>
              <a:t>的，这一点给了我们很大的自由度。</a:t>
            </a:r>
          </a:p>
        </p:txBody>
      </p:sp>
      <p:pic>
        <p:nvPicPr>
          <p:cNvPr id="201732" name="图片 2">
            <a:extLst>
              <a:ext uri="{FF2B5EF4-FFF2-40B4-BE49-F238E27FC236}">
                <a16:creationId xmlns:a16="http://schemas.microsoft.com/office/drawing/2014/main" id="{0AB00FAF-0A0A-402C-807D-FE7200B9A88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118100" y="3213100"/>
            <a:ext cx="2657475" cy="284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21E96ED7-AA3A-4304-8912-88E266DC46A6}"/>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6" name="灯片编号占位符 11">
            <a:extLst>
              <a:ext uri="{FF2B5EF4-FFF2-40B4-BE49-F238E27FC236}">
                <a16:creationId xmlns:a16="http://schemas.microsoft.com/office/drawing/2014/main" id="{4C83F038-820B-4EBA-B163-EDB33E6BE97E}"/>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84</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C2CC64A0-0ECC-4794-BA73-5FAFC9DA442F}"/>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7" name="文本框 1">
            <a:extLst>
              <a:ext uri="{FF2B5EF4-FFF2-40B4-BE49-F238E27FC236}">
                <a16:creationId xmlns:a16="http://schemas.microsoft.com/office/drawing/2014/main" id="{A264A2CB-6F7E-4C1E-905D-31929D28149F}"/>
              </a:ext>
            </a:extLst>
          </p:cNvPr>
          <p:cNvSpPr txBox="1">
            <a:spLocks noChangeArrowheads="1"/>
          </p:cNvSpPr>
          <p:nvPr/>
        </p:nvSpPr>
        <p:spPr bwMode="auto">
          <a:xfrm flipH="1">
            <a:off x="1501775" y="2060575"/>
            <a:ext cx="6132513" cy="1200150"/>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400" dirty="0">
                <a:solidFill>
                  <a:srgbClr val="333333"/>
                </a:solidFill>
                <a:latin typeface="+mn-ea"/>
                <a:ea typeface="+mn-ea"/>
              </a:rPr>
              <a:t>以太坊是怎么做的呢？原来，以太坊在收款单的末尾加了一个</a:t>
            </a:r>
            <a:r>
              <a:rPr lang="en-US" altLang="zh-CN" sz="2400" dirty="0">
                <a:solidFill>
                  <a:srgbClr val="333333"/>
                </a:solidFill>
                <a:latin typeface="+mn-ea"/>
                <a:ea typeface="+mn-ea"/>
              </a:rPr>
              <a:t>”</a:t>
            </a:r>
            <a:r>
              <a:rPr lang="zh-CN" altLang="en-US" sz="2400" dirty="0">
                <a:solidFill>
                  <a:srgbClr val="333333"/>
                </a:solidFill>
                <a:latin typeface="+mn-ea"/>
                <a:ea typeface="+mn-ea"/>
              </a:rPr>
              <a:t>额外数据</a:t>
            </a:r>
            <a:r>
              <a:rPr lang="en-US" altLang="zh-CN" sz="2400" dirty="0">
                <a:solidFill>
                  <a:srgbClr val="333333"/>
                </a:solidFill>
                <a:latin typeface="+mn-ea"/>
                <a:ea typeface="+mn-ea"/>
              </a:rPr>
              <a:t>”</a:t>
            </a:r>
            <a:r>
              <a:rPr lang="zh-CN" altLang="en-US" sz="2400" dirty="0">
                <a:solidFill>
                  <a:srgbClr val="333333"/>
                </a:solidFill>
                <a:latin typeface="+mn-ea"/>
                <a:ea typeface="+mn-ea"/>
              </a:rPr>
              <a:t>列，用来给用户自定义需要上传的数据</a:t>
            </a:r>
          </a:p>
        </p:txBody>
      </p:sp>
      <p:pic>
        <p:nvPicPr>
          <p:cNvPr id="202756" name="图片 4">
            <a:extLst>
              <a:ext uri="{FF2B5EF4-FFF2-40B4-BE49-F238E27FC236}">
                <a16:creationId xmlns:a16="http://schemas.microsoft.com/office/drawing/2014/main" id="{50F45DBD-DA49-4EBF-BB83-21428D178B80}"/>
              </a:ext>
            </a:extLst>
          </p:cNvPr>
          <p:cNvPicPr>
            <a:picLocks noChangeAspect="1"/>
          </p:cNvPicPr>
          <p:nvPr/>
        </p:nvPicPr>
        <p:blipFill>
          <a:blip r:embed="rId2">
            <a:extLst>
              <a:ext uri="{28A0092B-C50C-407E-A947-70E740481C1C}">
                <a14:useLocalDpi xmlns:a14="http://schemas.microsoft.com/office/drawing/2010/main" val="0"/>
              </a:ext>
            </a:extLst>
          </a:blip>
          <a:srcRect l="1482" t="11234" r="2274" b="13094"/>
          <a:stretch>
            <a:fillRect/>
          </a:stretch>
        </p:blipFill>
        <p:spPr bwMode="auto">
          <a:xfrm>
            <a:off x="179388" y="3822700"/>
            <a:ext cx="878522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99A82E49-8E2A-4EDD-A8A1-769A63E373FC}"/>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6" name="灯片编号占位符 11">
            <a:extLst>
              <a:ext uri="{FF2B5EF4-FFF2-40B4-BE49-F238E27FC236}">
                <a16:creationId xmlns:a16="http://schemas.microsoft.com/office/drawing/2014/main" id="{04E5A802-F55A-45C6-93C1-FF50C292C021}"/>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85</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358F1438-C45E-443C-8E46-5BC1751403DE}"/>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7" name="文本框 1">
            <a:extLst>
              <a:ext uri="{FF2B5EF4-FFF2-40B4-BE49-F238E27FC236}">
                <a16:creationId xmlns:a16="http://schemas.microsoft.com/office/drawing/2014/main" id="{8C13A08C-7860-4E9E-AA8C-301BBD62A7A1}"/>
              </a:ext>
            </a:extLst>
          </p:cNvPr>
          <p:cNvSpPr txBox="1">
            <a:spLocks noChangeArrowheads="1"/>
          </p:cNvSpPr>
          <p:nvPr/>
        </p:nvSpPr>
        <p:spPr bwMode="auto">
          <a:xfrm flipH="1">
            <a:off x="1116013" y="2165350"/>
            <a:ext cx="7056437" cy="1200150"/>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400" dirty="0">
                <a:solidFill>
                  <a:srgbClr val="333333"/>
                </a:solidFill>
                <a:latin typeface="+mn-ea"/>
                <a:ea typeface="+mn-ea"/>
              </a:rPr>
              <a:t>当然，以太坊可不会免费帮你存数据，附带的额外数据是需要额外付费的，目前写入</a:t>
            </a:r>
            <a:r>
              <a:rPr lang="en-US" altLang="zh-CN" sz="2400" dirty="0">
                <a:solidFill>
                  <a:srgbClr val="333333"/>
                </a:solidFill>
                <a:latin typeface="+mn-ea"/>
                <a:ea typeface="+mn-ea"/>
              </a:rPr>
              <a:t>40k(</a:t>
            </a:r>
            <a:r>
              <a:rPr lang="zh-CN" altLang="en-US" sz="2400" dirty="0">
                <a:solidFill>
                  <a:srgbClr val="333333"/>
                </a:solidFill>
                <a:latin typeface="+mn-ea"/>
                <a:ea typeface="+mn-ea"/>
              </a:rPr>
              <a:t>大约</a:t>
            </a:r>
            <a:r>
              <a:rPr lang="en-US" altLang="zh-CN" sz="2400" dirty="0">
                <a:solidFill>
                  <a:srgbClr val="333333"/>
                </a:solidFill>
                <a:latin typeface="+mn-ea"/>
                <a:ea typeface="+mn-ea"/>
              </a:rPr>
              <a:t>2</a:t>
            </a:r>
            <a:r>
              <a:rPr lang="zh-CN" altLang="en-US" sz="2400" dirty="0">
                <a:solidFill>
                  <a:srgbClr val="333333"/>
                </a:solidFill>
                <a:latin typeface="+mn-ea"/>
                <a:ea typeface="+mn-ea"/>
              </a:rPr>
              <a:t>万个汉字</a:t>
            </a:r>
            <a:r>
              <a:rPr lang="en-US" altLang="zh-CN" sz="2400" dirty="0">
                <a:solidFill>
                  <a:srgbClr val="333333"/>
                </a:solidFill>
                <a:latin typeface="+mn-ea"/>
                <a:ea typeface="+mn-ea"/>
              </a:rPr>
              <a:t>)</a:t>
            </a:r>
            <a:r>
              <a:rPr lang="zh-CN" altLang="en-US" sz="2400" dirty="0">
                <a:solidFill>
                  <a:srgbClr val="333333"/>
                </a:solidFill>
                <a:latin typeface="+mn-ea"/>
                <a:ea typeface="+mn-ea"/>
              </a:rPr>
              <a:t>的数据大约需要支付</a:t>
            </a:r>
            <a:r>
              <a:rPr lang="en-US" altLang="zh-CN" sz="2400" dirty="0">
                <a:solidFill>
                  <a:srgbClr val="333333"/>
                </a:solidFill>
                <a:latin typeface="+mn-ea"/>
                <a:ea typeface="+mn-ea"/>
              </a:rPr>
              <a:t>2</a:t>
            </a:r>
            <a:r>
              <a:rPr lang="zh-CN" altLang="en-US" sz="2400" dirty="0">
                <a:solidFill>
                  <a:srgbClr val="333333"/>
                </a:solidFill>
                <a:latin typeface="+mn-ea"/>
                <a:ea typeface="+mn-ea"/>
              </a:rPr>
              <a:t>美元。</a:t>
            </a:r>
          </a:p>
        </p:txBody>
      </p:sp>
      <p:pic>
        <p:nvPicPr>
          <p:cNvPr id="203780" name="图片 4">
            <a:extLst>
              <a:ext uri="{FF2B5EF4-FFF2-40B4-BE49-F238E27FC236}">
                <a16:creationId xmlns:a16="http://schemas.microsoft.com/office/drawing/2014/main" id="{6F245F00-54D7-4AB6-8553-03985BEA8A19}"/>
              </a:ext>
            </a:extLst>
          </p:cNvPr>
          <p:cNvPicPr>
            <a:picLocks noChangeAspect="1"/>
          </p:cNvPicPr>
          <p:nvPr/>
        </p:nvPicPr>
        <p:blipFill>
          <a:blip r:embed="rId2">
            <a:extLst>
              <a:ext uri="{28A0092B-C50C-407E-A947-70E740481C1C}">
                <a14:useLocalDpi xmlns:a14="http://schemas.microsoft.com/office/drawing/2010/main" val="0"/>
              </a:ext>
            </a:extLst>
          </a:blip>
          <a:srcRect l="1482" t="11234" r="2274" b="13094"/>
          <a:stretch>
            <a:fillRect/>
          </a:stretch>
        </p:blipFill>
        <p:spPr bwMode="auto">
          <a:xfrm>
            <a:off x="179388" y="3822700"/>
            <a:ext cx="8785225" cy="80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24E4B573-B072-4E4F-9D1C-8E6D1E6AD29C}"/>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6" name="灯片编号占位符 11">
            <a:extLst>
              <a:ext uri="{FF2B5EF4-FFF2-40B4-BE49-F238E27FC236}">
                <a16:creationId xmlns:a16="http://schemas.microsoft.com/office/drawing/2014/main" id="{41BB7BDE-2D63-40E8-8733-4FF47508FE5C}"/>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86</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28360EC0-FEFE-40C6-85F3-1C6AF9E6CF7A}"/>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7" name="文本框 1">
            <a:extLst>
              <a:ext uri="{FF2B5EF4-FFF2-40B4-BE49-F238E27FC236}">
                <a16:creationId xmlns:a16="http://schemas.microsoft.com/office/drawing/2014/main" id="{9D9AC0B9-224D-4986-A57D-CDAA87A8F68C}"/>
              </a:ext>
            </a:extLst>
          </p:cNvPr>
          <p:cNvSpPr txBox="1">
            <a:spLocks noChangeArrowheads="1"/>
          </p:cNvSpPr>
          <p:nvPr/>
        </p:nvSpPr>
        <p:spPr bwMode="auto">
          <a:xfrm flipH="1">
            <a:off x="322263" y="1654421"/>
            <a:ext cx="8620125" cy="1570038"/>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marL="180000" indent="-180000" algn="just">
              <a:spcBef>
                <a:spcPct val="0"/>
              </a:spcBef>
              <a:defRPr/>
            </a:pPr>
            <a:r>
              <a:rPr lang="zh-CN" altLang="en-US" sz="2400" dirty="0">
                <a:solidFill>
                  <a:srgbClr val="333333"/>
                </a:solidFill>
                <a:latin typeface="+mn-ea"/>
                <a:ea typeface="+mn-ea"/>
              </a:rPr>
              <a:t>如果想要存储更大的文件</a:t>
            </a:r>
            <a:r>
              <a:rPr lang="en-US" altLang="zh-CN" sz="2400" dirty="0">
                <a:solidFill>
                  <a:srgbClr val="333333"/>
                </a:solidFill>
                <a:latin typeface="+mn-ea"/>
                <a:ea typeface="+mn-ea"/>
              </a:rPr>
              <a:t>(</a:t>
            </a:r>
            <a:r>
              <a:rPr lang="zh-CN" altLang="en-US" sz="2400" dirty="0">
                <a:solidFill>
                  <a:srgbClr val="333333"/>
                </a:solidFill>
                <a:latin typeface="+mn-ea"/>
                <a:ea typeface="+mn-ea"/>
              </a:rPr>
              <a:t>音视频等</a:t>
            </a:r>
            <a:r>
              <a:rPr lang="en-US" altLang="zh-CN" sz="2400" dirty="0">
                <a:solidFill>
                  <a:srgbClr val="333333"/>
                </a:solidFill>
                <a:latin typeface="+mn-ea"/>
                <a:ea typeface="+mn-ea"/>
              </a:rPr>
              <a:t>)</a:t>
            </a:r>
            <a:r>
              <a:rPr lang="zh-CN" altLang="en-US" sz="2400" dirty="0">
                <a:solidFill>
                  <a:srgbClr val="333333"/>
                </a:solidFill>
                <a:latin typeface="+mn-ea"/>
                <a:ea typeface="+mn-ea"/>
              </a:rPr>
              <a:t>到区块链上该怎么办呢？</a:t>
            </a:r>
            <a:endParaRPr lang="en-US" altLang="zh-CN" sz="2400" dirty="0">
              <a:solidFill>
                <a:srgbClr val="333333"/>
              </a:solidFill>
              <a:latin typeface="+mn-ea"/>
              <a:ea typeface="+mn-ea"/>
            </a:endParaRPr>
          </a:p>
          <a:p>
            <a:pPr marL="180000" indent="-180000" algn="just">
              <a:spcBef>
                <a:spcPct val="0"/>
              </a:spcBef>
              <a:defRPr/>
            </a:pPr>
            <a:r>
              <a:rPr lang="zh-CN" altLang="en-US" sz="2400" dirty="0">
                <a:solidFill>
                  <a:srgbClr val="333333"/>
                </a:solidFill>
                <a:latin typeface="+mn-ea"/>
                <a:ea typeface="+mn-ea"/>
              </a:rPr>
              <a:t>业界也构造出了</a:t>
            </a:r>
            <a:r>
              <a:rPr lang="en-US" altLang="zh-CN" sz="2400" dirty="0">
                <a:solidFill>
                  <a:srgbClr val="333333"/>
                </a:solidFill>
                <a:latin typeface="+mn-ea"/>
                <a:ea typeface="+mn-ea"/>
              </a:rPr>
              <a:t>IPFS(</a:t>
            </a:r>
            <a:r>
              <a:rPr lang="zh-CN" altLang="en-US" sz="2400" dirty="0">
                <a:solidFill>
                  <a:srgbClr val="333333"/>
                </a:solidFill>
                <a:latin typeface="+mn-ea"/>
                <a:ea typeface="+mn-ea"/>
              </a:rPr>
              <a:t>星际文件系统</a:t>
            </a:r>
            <a:r>
              <a:rPr lang="en-US" altLang="zh-CN" sz="2400" dirty="0">
                <a:solidFill>
                  <a:srgbClr val="333333"/>
                </a:solidFill>
                <a:latin typeface="+mn-ea"/>
                <a:ea typeface="+mn-ea"/>
              </a:rPr>
              <a:t>)</a:t>
            </a:r>
            <a:r>
              <a:rPr lang="zh-CN" altLang="en-US" sz="2400" dirty="0">
                <a:solidFill>
                  <a:srgbClr val="333333"/>
                </a:solidFill>
                <a:latin typeface="+mn-ea"/>
                <a:ea typeface="+mn-ea"/>
              </a:rPr>
              <a:t>，专门用来解决基于区块链的大文件存储问题，主网预计年底上线，可以预计的是，届时又会引发一波学习浪潮。</a:t>
            </a:r>
          </a:p>
        </p:txBody>
      </p:sp>
      <p:pic>
        <p:nvPicPr>
          <p:cNvPr id="205828" name="图片 1">
            <a:extLst>
              <a:ext uri="{FF2B5EF4-FFF2-40B4-BE49-F238E27FC236}">
                <a16:creationId xmlns:a16="http://schemas.microsoft.com/office/drawing/2014/main" id="{4F50507C-80DC-4105-BB2A-7BCE8E5879B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43150" y="3388218"/>
            <a:ext cx="4578350" cy="304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8234FCD3-7630-4DE2-A228-B2774AC24009}"/>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6" name="灯片编号占位符 11">
            <a:extLst>
              <a:ext uri="{FF2B5EF4-FFF2-40B4-BE49-F238E27FC236}">
                <a16:creationId xmlns:a16="http://schemas.microsoft.com/office/drawing/2014/main" id="{C53F7B63-E4DF-46B3-8761-6628E74A570D}"/>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87</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66ED360F-99B6-4D94-A099-6E50C47BE64E}"/>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7" name="文本框 1">
            <a:extLst>
              <a:ext uri="{FF2B5EF4-FFF2-40B4-BE49-F238E27FC236}">
                <a16:creationId xmlns:a16="http://schemas.microsoft.com/office/drawing/2014/main" id="{DDC8EDB6-141F-4736-BD4E-4236AF60EB65}"/>
              </a:ext>
            </a:extLst>
          </p:cNvPr>
          <p:cNvSpPr txBox="1">
            <a:spLocks noChangeArrowheads="1"/>
          </p:cNvSpPr>
          <p:nvPr/>
        </p:nvSpPr>
        <p:spPr bwMode="auto">
          <a:xfrm flipH="1">
            <a:off x="405606" y="1720850"/>
            <a:ext cx="8332788" cy="2308225"/>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marL="180000" indent="-180000">
              <a:spcBef>
                <a:spcPct val="0"/>
              </a:spcBef>
              <a:defRPr/>
            </a:pPr>
            <a:r>
              <a:rPr lang="zh-CN" altLang="en-US" sz="2400" dirty="0">
                <a:solidFill>
                  <a:srgbClr val="333333"/>
                </a:solidFill>
                <a:latin typeface="+mn-ea"/>
                <a:ea typeface="+mn-ea"/>
              </a:rPr>
              <a:t>简单来说，</a:t>
            </a:r>
            <a:r>
              <a:rPr lang="en-US" altLang="zh-CN" sz="2400" dirty="0">
                <a:solidFill>
                  <a:srgbClr val="333333"/>
                </a:solidFill>
                <a:latin typeface="+mn-ea"/>
                <a:ea typeface="+mn-ea"/>
              </a:rPr>
              <a:t>IPFS</a:t>
            </a:r>
            <a:r>
              <a:rPr lang="zh-CN" altLang="en-US" sz="2400" dirty="0">
                <a:solidFill>
                  <a:srgbClr val="333333"/>
                </a:solidFill>
                <a:latin typeface="+mn-ea"/>
                <a:ea typeface="+mn-ea"/>
              </a:rPr>
              <a:t>本身不是区块链，但它的激励机制是基于区块链的。</a:t>
            </a:r>
            <a:endParaRPr lang="en-US" altLang="zh-CN" sz="2400" dirty="0">
              <a:solidFill>
                <a:srgbClr val="333333"/>
              </a:solidFill>
              <a:latin typeface="+mn-ea"/>
              <a:ea typeface="+mn-ea"/>
            </a:endParaRPr>
          </a:p>
          <a:p>
            <a:pPr marL="180000" indent="-180000">
              <a:spcBef>
                <a:spcPct val="0"/>
              </a:spcBef>
              <a:defRPr/>
            </a:pPr>
            <a:r>
              <a:rPr lang="zh-CN" altLang="en-US" sz="2400" dirty="0">
                <a:solidFill>
                  <a:srgbClr val="333333"/>
                </a:solidFill>
                <a:latin typeface="+mn-ea"/>
                <a:ea typeface="+mn-ea"/>
              </a:rPr>
              <a:t>不同于以往的存储，我们直接把数据给存下来，</a:t>
            </a:r>
            <a:r>
              <a:rPr lang="en-US" altLang="zh-CN" sz="2400" dirty="0">
                <a:solidFill>
                  <a:srgbClr val="333333"/>
                </a:solidFill>
                <a:latin typeface="+mn-ea"/>
                <a:ea typeface="+mn-ea"/>
              </a:rPr>
              <a:t>IPFS</a:t>
            </a:r>
            <a:r>
              <a:rPr lang="zh-CN" altLang="en-US" sz="2400" dirty="0">
                <a:solidFill>
                  <a:srgbClr val="333333"/>
                </a:solidFill>
                <a:latin typeface="+mn-ea"/>
                <a:ea typeface="+mn-ea"/>
              </a:rPr>
              <a:t>使用的是在区块链上</a:t>
            </a:r>
            <a:r>
              <a:rPr lang="zh-CN" altLang="en-US" sz="2400" dirty="0">
                <a:solidFill>
                  <a:srgbClr val="FF0000"/>
                </a:solidFill>
                <a:latin typeface="+mn-ea"/>
                <a:ea typeface="+mn-ea"/>
              </a:rPr>
              <a:t>存储数据的地址</a:t>
            </a:r>
            <a:r>
              <a:rPr lang="zh-CN" altLang="en-US" sz="2400" dirty="0">
                <a:solidFill>
                  <a:srgbClr val="333333"/>
                </a:solidFill>
                <a:latin typeface="+mn-ea"/>
                <a:ea typeface="+mn-ea"/>
              </a:rPr>
              <a:t>的方式，再辅以复杂的基于密码学的</a:t>
            </a:r>
            <a:r>
              <a:rPr lang="zh-CN" altLang="en-US" sz="2400" dirty="0">
                <a:solidFill>
                  <a:srgbClr val="FF0000"/>
                </a:solidFill>
                <a:latin typeface="+mn-ea"/>
                <a:ea typeface="+mn-ea"/>
              </a:rPr>
              <a:t>存储证明</a:t>
            </a:r>
            <a:r>
              <a:rPr lang="zh-CN" altLang="en-US" sz="2400" dirty="0">
                <a:solidFill>
                  <a:srgbClr val="333333"/>
                </a:solidFill>
                <a:latin typeface="+mn-ea"/>
                <a:ea typeface="+mn-ea"/>
              </a:rPr>
              <a:t>，既存储了文件，又不会给区块链添加太多负担。</a:t>
            </a:r>
          </a:p>
        </p:txBody>
      </p:sp>
      <p:pic>
        <p:nvPicPr>
          <p:cNvPr id="206852" name="图片 1">
            <a:extLst>
              <a:ext uri="{FF2B5EF4-FFF2-40B4-BE49-F238E27FC236}">
                <a16:creationId xmlns:a16="http://schemas.microsoft.com/office/drawing/2014/main" id="{0590FD70-F192-4309-AA6C-880594FEB89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3789040"/>
            <a:ext cx="4073525" cy="270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235EAF65-DDF5-4BE7-B1A0-98EE43150411}"/>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6" name="灯片编号占位符 11">
            <a:extLst>
              <a:ext uri="{FF2B5EF4-FFF2-40B4-BE49-F238E27FC236}">
                <a16:creationId xmlns:a16="http://schemas.microsoft.com/office/drawing/2014/main" id="{B4D894C3-FF02-417A-AAF8-27B46FF72A22}"/>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88</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C6C2F5C0-CD95-4B2F-ADA1-311F89A8830D}"/>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7" name="文本框 1">
            <a:extLst>
              <a:ext uri="{FF2B5EF4-FFF2-40B4-BE49-F238E27FC236}">
                <a16:creationId xmlns:a16="http://schemas.microsoft.com/office/drawing/2014/main" id="{F5A9EE2C-8ADB-445E-9C60-FD432399B27C}"/>
              </a:ext>
            </a:extLst>
          </p:cNvPr>
          <p:cNvSpPr txBox="1">
            <a:spLocks noChangeArrowheads="1"/>
          </p:cNvSpPr>
          <p:nvPr/>
        </p:nvSpPr>
        <p:spPr bwMode="auto">
          <a:xfrm flipH="1">
            <a:off x="1403350" y="3141663"/>
            <a:ext cx="6588125" cy="1200150"/>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defRPr/>
            </a:pPr>
            <a:r>
              <a:rPr lang="zh-CN" altLang="en-US" sz="2400" dirty="0">
                <a:solidFill>
                  <a:srgbClr val="333333"/>
                </a:solidFill>
                <a:latin typeface="+mn-ea"/>
                <a:ea typeface="+mn-ea"/>
              </a:rPr>
              <a:t>可不要小看区块链的存储功能，因为存在区块链上的数据不可更改，且永远都不会消失，所以它对我们来说是有大用处的！</a:t>
            </a:r>
          </a:p>
        </p:txBody>
      </p:sp>
      <p:sp>
        <p:nvSpPr>
          <p:cNvPr id="5" name="TextBox 49">
            <a:extLst>
              <a:ext uri="{FF2B5EF4-FFF2-40B4-BE49-F238E27FC236}">
                <a16:creationId xmlns:a16="http://schemas.microsoft.com/office/drawing/2014/main" id="{EB62C9D2-6C16-4D0F-AC10-FD07758B0405}"/>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6" name="灯片编号占位符 11">
            <a:extLst>
              <a:ext uri="{FF2B5EF4-FFF2-40B4-BE49-F238E27FC236}">
                <a16:creationId xmlns:a16="http://schemas.microsoft.com/office/drawing/2014/main" id="{4E61DF0C-D7CA-4ADF-B857-EB63C67E7FAA}"/>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89</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图片 3">
            <a:extLst>
              <a:ext uri="{FF2B5EF4-FFF2-40B4-BE49-F238E27FC236}">
                <a16:creationId xmlns:a16="http://schemas.microsoft.com/office/drawing/2014/main" id="{09D40741-2D6B-461D-8BA8-BC212EC3A592}"/>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3559" y="1741812"/>
            <a:ext cx="3525837" cy="20526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3555" name="圆角矩形 4">
            <a:extLst>
              <a:ext uri="{FF2B5EF4-FFF2-40B4-BE49-F238E27FC236}">
                <a16:creationId xmlns:a16="http://schemas.microsoft.com/office/drawing/2014/main" id="{7084D45A-9B29-4F1B-B817-954579CBDB24}"/>
              </a:ext>
            </a:extLst>
          </p:cNvPr>
          <p:cNvSpPr>
            <a:spLocks noChangeArrowheads="1"/>
          </p:cNvSpPr>
          <p:nvPr/>
        </p:nvSpPr>
        <p:spPr bwMode="auto">
          <a:xfrm>
            <a:off x="5108591" y="1626498"/>
            <a:ext cx="3367087" cy="682625"/>
          </a:xfrm>
          <a:prstGeom prst="roundRect">
            <a:avLst>
              <a:gd name="adj" fmla="val 16667"/>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000">
                <a:cs typeface="Arial" panose="020B0604020202020204" pitchFamily="34" charset="0"/>
              </a:rPr>
              <a:t>羊只能整只交换，对于小东西交换不方便</a:t>
            </a:r>
          </a:p>
        </p:txBody>
      </p:sp>
      <p:sp>
        <p:nvSpPr>
          <p:cNvPr id="23556" name="圆角矩形 5">
            <a:extLst>
              <a:ext uri="{FF2B5EF4-FFF2-40B4-BE49-F238E27FC236}">
                <a16:creationId xmlns:a16="http://schemas.microsoft.com/office/drawing/2014/main" id="{6FD23071-CCFA-46DA-A93B-D66B9874E629}"/>
              </a:ext>
            </a:extLst>
          </p:cNvPr>
          <p:cNvSpPr>
            <a:spLocks noChangeArrowheads="1"/>
          </p:cNvSpPr>
          <p:nvPr/>
        </p:nvSpPr>
        <p:spPr bwMode="auto">
          <a:xfrm>
            <a:off x="5114941" y="2425011"/>
            <a:ext cx="3365500" cy="673100"/>
          </a:xfrm>
          <a:prstGeom prst="roundRect">
            <a:avLst>
              <a:gd name="adj" fmla="val 16667"/>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000">
                <a:cs typeface="Arial" panose="020B0604020202020204" pitchFamily="34" charset="0"/>
              </a:rPr>
              <a:t>羊太重了，远距离或者恶劣地形携带不方便</a:t>
            </a:r>
          </a:p>
        </p:txBody>
      </p:sp>
      <p:sp>
        <p:nvSpPr>
          <p:cNvPr id="23557" name="圆角矩形 6">
            <a:extLst>
              <a:ext uri="{FF2B5EF4-FFF2-40B4-BE49-F238E27FC236}">
                <a16:creationId xmlns:a16="http://schemas.microsoft.com/office/drawing/2014/main" id="{70DB411E-B636-47B4-B9F7-E83ADDEDD576}"/>
              </a:ext>
            </a:extLst>
          </p:cNvPr>
          <p:cNvSpPr>
            <a:spLocks noChangeArrowheads="1"/>
          </p:cNvSpPr>
          <p:nvPr/>
        </p:nvSpPr>
        <p:spPr bwMode="auto">
          <a:xfrm>
            <a:off x="5114941" y="3280673"/>
            <a:ext cx="3365500" cy="673100"/>
          </a:xfrm>
          <a:prstGeom prst="roundRect">
            <a:avLst>
              <a:gd name="adj" fmla="val 16667"/>
            </a:avLst>
          </a:prstGeom>
          <a:solidFill>
            <a:srgbClr val="F7C547"/>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000">
                <a:cs typeface="Arial" panose="020B0604020202020204" pitchFamily="34" charset="0"/>
              </a:rPr>
              <a:t>羊需要照看，羊会死会生病，保存起来不方便</a:t>
            </a:r>
          </a:p>
        </p:txBody>
      </p:sp>
      <p:sp>
        <p:nvSpPr>
          <p:cNvPr id="2122" name="右箭头 7">
            <a:extLst>
              <a:ext uri="{FF2B5EF4-FFF2-40B4-BE49-F238E27FC236}">
                <a16:creationId xmlns:a16="http://schemas.microsoft.com/office/drawing/2014/main" id="{18F7E854-0AF7-444A-87DB-4C27ED6D229B}"/>
              </a:ext>
            </a:extLst>
          </p:cNvPr>
          <p:cNvSpPr>
            <a:spLocks noChangeArrowheads="1"/>
          </p:cNvSpPr>
          <p:nvPr/>
        </p:nvSpPr>
        <p:spPr bwMode="auto">
          <a:xfrm>
            <a:off x="4248166" y="1713811"/>
            <a:ext cx="858837" cy="512762"/>
          </a:xfrm>
          <a:prstGeom prst="rightArrow">
            <a:avLst>
              <a:gd name="adj1" fmla="val 50000"/>
              <a:gd name="adj2" fmla="val 49729"/>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latin typeface="微软雅黑" panose="020B0503020204020204" pitchFamily="34" charset="-122"/>
              <a:ea typeface="微软雅黑" panose="020B0503020204020204" pitchFamily="34" charset="-122"/>
            </a:endParaRPr>
          </a:p>
        </p:txBody>
      </p:sp>
      <p:sp>
        <p:nvSpPr>
          <p:cNvPr id="2123" name="右箭头 8">
            <a:extLst>
              <a:ext uri="{FF2B5EF4-FFF2-40B4-BE49-F238E27FC236}">
                <a16:creationId xmlns:a16="http://schemas.microsoft.com/office/drawing/2014/main" id="{6536DCCF-37DD-44A0-9DB8-2A6B156BC4E2}"/>
              </a:ext>
            </a:extLst>
          </p:cNvPr>
          <p:cNvSpPr>
            <a:spLocks noChangeArrowheads="1"/>
          </p:cNvSpPr>
          <p:nvPr/>
        </p:nvSpPr>
        <p:spPr bwMode="auto">
          <a:xfrm>
            <a:off x="4244991" y="2512323"/>
            <a:ext cx="858837" cy="514350"/>
          </a:xfrm>
          <a:prstGeom prst="rightArrow">
            <a:avLst>
              <a:gd name="adj1" fmla="val 50000"/>
              <a:gd name="adj2" fmla="val 49729"/>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latin typeface="微软雅黑" panose="020B0503020204020204" pitchFamily="34" charset="-122"/>
              <a:ea typeface="微软雅黑" panose="020B0503020204020204" pitchFamily="34" charset="-122"/>
            </a:endParaRPr>
          </a:p>
        </p:txBody>
      </p:sp>
      <p:sp>
        <p:nvSpPr>
          <p:cNvPr id="2124" name="右箭头 9">
            <a:extLst>
              <a:ext uri="{FF2B5EF4-FFF2-40B4-BE49-F238E27FC236}">
                <a16:creationId xmlns:a16="http://schemas.microsoft.com/office/drawing/2014/main" id="{F3FA8ABA-9B91-41E4-8904-08A27CD64DD4}"/>
              </a:ext>
            </a:extLst>
          </p:cNvPr>
          <p:cNvSpPr>
            <a:spLocks noChangeArrowheads="1"/>
          </p:cNvSpPr>
          <p:nvPr/>
        </p:nvSpPr>
        <p:spPr bwMode="auto">
          <a:xfrm>
            <a:off x="4246578" y="3280673"/>
            <a:ext cx="858838" cy="512763"/>
          </a:xfrm>
          <a:prstGeom prst="rightArrow">
            <a:avLst>
              <a:gd name="adj1" fmla="val 50000"/>
              <a:gd name="adj2" fmla="val 49729"/>
            </a:avLst>
          </a:prstGeom>
          <a:solidFill>
            <a:srgbClr val="F7C547"/>
          </a:solidFill>
          <a:ln w="12700" algn="ctr">
            <a:solidFill>
              <a:srgbClr val="B69032"/>
            </a:solidFill>
            <a:round/>
            <a:headEnd/>
            <a:tailEnd/>
          </a:ln>
        </p:spPr>
        <p:txBody>
          <a:bodyPr anchor="ctr"/>
          <a:lstStyle>
            <a:lvl1pPr>
              <a:lnSpc>
                <a:spcPct val="90000"/>
              </a:lnSpc>
              <a:spcBef>
                <a:spcPts val="1800"/>
              </a:spcBef>
              <a:buClr>
                <a:schemeClr val="tx1"/>
              </a:buClr>
              <a:buSzPct val="80000"/>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1pPr>
            <a:lvl2pPr marL="742950" indent="-285750">
              <a:lnSpc>
                <a:spcPct val="90000"/>
              </a:lnSpc>
              <a:spcBef>
                <a:spcPts val="1000"/>
              </a:spcBef>
              <a:buClr>
                <a:schemeClr val="tx1"/>
              </a:buClr>
              <a:buSzPct val="800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lnSpc>
                <a:spcPct val="90000"/>
              </a:lnSpc>
              <a:spcBef>
                <a:spcPts val="600"/>
              </a:spcBef>
              <a:buClr>
                <a:schemeClr val="tx1"/>
              </a:buClr>
              <a:buSzPct val="80000"/>
              <a:buFont typeface="Arial" panose="020B0604020202020204" pitchFamily="34" charset="0"/>
              <a:buChar char="•"/>
              <a:defRPr>
                <a:solidFill>
                  <a:schemeClr val="tx1"/>
                </a:solidFill>
                <a:latin typeface="Arial" panose="020B0604020202020204" pitchFamily="34" charset="0"/>
                <a:cs typeface="Arial" panose="020B0604020202020204" pitchFamily="34" charset="0"/>
              </a:defRPr>
            </a:lvl3pPr>
            <a:lvl4pPr marL="16002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a:lnSpc>
                <a:spcPct val="90000"/>
              </a:lnSpc>
              <a:spcBef>
                <a:spcPts val="600"/>
              </a:spcBef>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5pPr>
            <a:lvl6pPr marL="25146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6pPr>
            <a:lvl7pPr marL="29718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7pPr>
            <a:lvl8pPr marL="34290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8pPr>
            <a:lvl9pPr marL="3886200" indent="-228600" eaLnBrk="0" fontAlgn="base" hangingPunct="0">
              <a:lnSpc>
                <a:spcPct val="90000"/>
              </a:lnSpc>
              <a:spcBef>
                <a:spcPts val="600"/>
              </a:spcBef>
              <a:spcAft>
                <a:spcPct val="0"/>
              </a:spcAft>
              <a:buClr>
                <a:schemeClr val="tx1"/>
              </a:buClr>
              <a:buSzPct val="80000"/>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buClrTx/>
              <a:buSzTx/>
              <a:buFontTx/>
              <a:buNone/>
              <a:defRPr/>
            </a:pPr>
            <a:endParaRPr lang="zh-CN" altLang="en-US" sz="1350">
              <a:latin typeface="微软雅黑" panose="020B0503020204020204" pitchFamily="34" charset="-122"/>
              <a:ea typeface="微软雅黑" panose="020B0503020204020204" pitchFamily="34" charset="-122"/>
            </a:endParaRPr>
          </a:p>
        </p:txBody>
      </p:sp>
      <p:pic>
        <p:nvPicPr>
          <p:cNvPr id="23561" name="图片 13">
            <a:extLst>
              <a:ext uri="{FF2B5EF4-FFF2-40B4-BE49-F238E27FC236}">
                <a16:creationId xmlns:a16="http://schemas.microsoft.com/office/drawing/2014/main" id="{A4FC1FDA-E9E2-4FA5-A35E-97571DD02B5E}"/>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l="8977"/>
          <a:stretch>
            <a:fillRect/>
          </a:stretch>
        </p:blipFill>
        <p:spPr bwMode="auto">
          <a:xfrm>
            <a:off x="2734037" y="4519018"/>
            <a:ext cx="2521687" cy="22056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3562" name="文本框 16">
            <a:extLst>
              <a:ext uri="{FF2B5EF4-FFF2-40B4-BE49-F238E27FC236}">
                <a16:creationId xmlns:a16="http://schemas.microsoft.com/office/drawing/2014/main" id="{F4D561FE-E03A-4E56-9281-8C6E9892EEC6}"/>
              </a:ext>
            </a:extLst>
          </p:cNvPr>
          <p:cNvSpPr>
            <a:spLocks noChangeArrowheads="1"/>
          </p:cNvSpPr>
          <p:nvPr/>
        </p:nvSpPr>
        <p:spPr bwMode="auto">
          <a:xfrm>
            <a:off x="5724128" y="4653136"/>
            <a:ext cx="3205162" cy="1524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179388" indent="-179388">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pPr>
            <a:r>
              <a:rPr lang="zh-CN" altLang="en-US" sz="2000" dirty="0">
                <a:cs typeface="Arial" panose="020B0604020202020204" pitchFamily="34" charset="0"/>
              </a:rPr>
              <a:t>贝壳：漂亮的贝壳人人喜欢，可以做装饰品；不容易获得；体积小；容易携带。</a:t>
            </a:r>
            <a:endParaRPr lang="en-US" altLang="zh-CN" sz="2000" dirty="0">
              <a:cs typeface="Arial" panose="020B0604020202020204" pitchFamily="34" charset="0"/>
            </a:endParaRPr>
          </a:p>
          <a:p>
            <a:pPr eaLnBrk="1" hangingPunct="1">
              <a:spcBef>
                <a:spcPct val="0"/>
              </a:spcBef>
            </a:pPr>
            <a:r>
              <a:rPr lang="zh-CN" altLang="en-US" sz="2000" dirty="0">
                <a:cs typeface="Arial" panose="020B0604020202020204" pitchFamily="34" charset="0"/>
              </a:rPr>
              <a:t>其他如树叶、牲畜、盐、宝石等等</a:t>
            </a:r>
            <a:r>
              <a:rPr lang="en-US" altLang="zh-CN" sz="2000" dirty="0">
                <a:cs typeface="Arial" panose="020B0604020202020204" pitchFamily="34" charset="0"/>
              </a:rPr>
              <a:t>…..</a:t>
            </a:r>
          </a:p>
        </p:txBody>
      </p:sp>
      <p:sp>
        <p:nvSpPr>
          <p:cNvPr id="23563" name="圆角矩形 15">
            <a:extLst>
              <a:ext uri="{FF2B5EF4-FFF2-40B4-BE49-F238E27FC236}">
                <a16:creationId xmlns:a16="http://schemas.microsoft.com/office/drawing/2014/main" id="{66CDC1C7-8F32-4605-A42A-E21390759810}"/>
              </a:ext>
            </a:extLst>
          </p:cNvPr>
          <p:cNvSpPr>
            <a:spLocks noChangeArrowheads="1"/>
          </p:cNvSpPr>
          <p:nvPr/>
        </p:nvSpPr>
        <p:spPr bwMode="auto">
          <a:xfrm>
            <a:off x="3132137" y="4003849"/>
            <a:ext cx="2879725" cy="488950"/>
          </a:xfrm>
          <a:prstGeom prst="roundRect">
            <a:avLst>
              <a:gd name="adj" fmla="val 16667"/>
            </a:avLst>
          </a:prstGeom>
          <a:solidFill>
            <a:srgbClr val="C00000"/>
          </a:solidFill>
          <a:ln w="12700" algn="ctr">
            <a:solidFill>
              <a:srgbClr val="B6903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gn="ctr" eaLnBrk="1" hangingPunct="1">
              <a:spcBef>
                <a:spcPct val="0"/>
              </a:spcBef>
              <a:buFontTx/>
              <a:buNone/>
            </a:pPr>
            <a:r>
              <a:rPr lang="zh-CN" altLang="en-US" sz="2400" dirty="0">
                <a:solidFill>
                  <a:schemeClr val="bg1"/>
                </a:solidFill>
                <a:cs typeface="Arial" panose="020B0604020202020204" pitchFamily="34" charset="0"/>
              </a:rPr>
              <a:t>其他一般等价物</a:t>
            </a:r>
          </a:p>
        </p:txBody>
      </p:sp>
      <p:sp>
        <p:nvSpPr>
          <p:cNvPr id="16" name="标题 12">
            <a:extLst>
              <a:ext uri="{FF2B5EF4-FFF2-40B4-BE49-F238E27FC236}">
                <a16:creationId xmlns:a16="http://schemas.microsoft.com/office/drawing/2014/main" id="{8F226288-B0E1-4030-A60A-49B8CB36EF3D}"/>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7.1 </a:t>
            </a:r>
            <a:r>
              <a:rPr lang="zh-CN" altLang="en-US" sz="2800" dirty="0">
                <a:solidFill>
                  <a:schemeClr val="bg1"/>
                </a:solidFill>
                <a:cs typeface="+mj-cs"/>
              </a:rPr>
              <a:t>区块链简介</a:t>
            </a:r>
          </a:p>
        </p:txBody>
      </p:sp>
      <p:pic>
        <p:nvPicPr>
          <p:cNvPr id="23565" name="Picture 15">
            <a:extLst>
              <a:ext uri="{FF2B5EF4-FFF2-40B4-BE49-F238E27FC236}">
                <a16:creationId xmlns:a16="http://schemas.microsoft.com/office/drawing/2014/main" id="{4A982A63-BCCE-4B97-BAF4-67B81353E34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1591" b="8553"/>
          <a:stretch>
            <a:fillRect/>
          </a:stretch>
        </p:blipFill>
        <p:spPr bwMode="auto">
          <a:xfrm>
            <a:off x="296367" y="4519018"/>
            <a:ext cx="1969266" cy="2205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49">
            <a:extLst>
              <a:ext uri="{FF2B5EF4-FFF2-40B4-BE49-F238E27FC236}">
                <a16:creationId xmlns:a16="http://schemas.microsoft.com/office/drawing/2014/main" id="{2101F34C-3736-43D7-BEAE-18DCD2465C32}"/>
              </a:ext>
            </a:extLst>
          </p:cNvPr>
          <p:cNvSpPr txBox="1">
            <a:spLocks noChangeArrowheads="1"/>
          </p:cNvSpPr>
          <p:nvPr/>
        </p:nvSpPr>
        <p:spPr bwMode="auto">
          <a:xfrm>
            <a:off x="107950" y="981075"/>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7.1.2 </a:t>
            </a:r>
            <a:r>
              <a:rPr lang="zh-CN" altLang="en-US" sz="2400" b="1" dirty="0">
                <a:latin typeface="黑体" panose="02010609060101010101" pitchFamily="49" charset="-122"/>
                <a:ea typeface="黑体" panose="02010609060101010101" pitchFamily="49" charset="-122"/>
              </a:rPr>
              <a:t>一般等价物</a:t>
            </a:r>
          </a:p>
        </p:txBody>
      </p:sp>
      <p:sp>
        <p:nvSpPr>
          <p:cNvPr id="15" name="灯片编号占位符 11">
            <a:extLst>
              <a:ext uri="{FF2B5EF4-FFF2-40B4-BE49-F238E27FC236}">
                <a16:creationId xmlns:a16="http://schemas.microsoft.com/office/drawing/2014/main" id="{076E5C2D-1CAF-4D60-87B6-08555EF6AFD2}"/>
              </a:ext>
            </a:extLst>
          </p:cNvPr>
          <p:cNvSpPr txBox="1">
            <a:spLocks/>
          </p:cNvSpPr>
          <p:nvPr/>
        </p:nvSpPr>
        <p:spPr bwMode="auto">
          <a:xfrm>
            <a:off x="8702675" y="6503988"/>
            <a:ext cx="431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9</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slow"/>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2C2917F9-34D5-443D-941F-D91EEBA93CB4}"/>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208899" name="文本框 1">
            <a:extLst>
              <a:ext uri="{FF2B5EF4-FFF2-40B4-BE49-F238E27FC236}">
                <a16:creationId xmlns:a16="http://schemas.microsoft.com/office/drawing/2014/main" id="{CF2787B4-A415-4EDA-9C23-43BC3D49D274}"/>
              </a:ext>
            </a:extLst>
          </p:cNvPr>
          <p:cNvSpPr txBox="1">
            <a:spLocks noChangeArrowheads="1"/>
          </p:cNvSpPr>
          <p:nvPr/>
        </p:nvSpPr>
        <p:spPr bwMode="auto">
          <a:xfrm flipH="1">
            <a:off x="722312" y="1791809"/>
            <a:ext cx="7705725" cy="193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buFont typeface="Arial" panose="020B0604020202020204" pitchFamily="34" charset="0"/>
              <a:buNone/>
            </a:pPr>
            <a:r>
              <a:rPr lang="en-US" altLang="zh-CN" sz="2400" dirty="0"/>
              <a:t>2018</a:t>
            </a:r>
            <a:r>
              <a:rPr lang="zh-CN" altLang="en-US" sz="2400" dirty="0"/>
              <a:t>年</a:t>
            </a:r>
            <a:r>
              <a:rPr lang="en-US" altLang="zh-CN" sz="2400" dirty="0"/>
              <a:t>7</a:t>
            </a:r>
            <a:r>
              <a:rPr lang="zh-CN" altLang="en-US" sz="2400" dirty="0"/>
              <a:t>月</a:t>
            </a:r>
            <a:r>
              <a:rPr lang="en-US" altLang="zh-CN" sz="2400" dirty="0"/>
              <a:t>11</a:t>
            </a:r>
            <a:r>
              <a:rPr lang="zh-CN" altLang="en-US" sz="2400" dirty="0"/>
              <a:t>日，或因内部岗位调整导致利益受损，长生生物子公司长春长生员工致信国家药监局，实名举报其疫苗生产存在问题，国家药监局检查组随即对其进行检查。</a:t>
            </a:r>
            <a:r>
              <a:rPr lang="en-US" altLang="zh-CN" sz="2400" dirty="0"/>
              <a:t>7</a:t>
            </a:r>
            <a:r>
              <a:rPr lang="zh-CN" altLang="en-US" sz="2400" dirty="0"/>
              <a:t>月</a:t>
            </a:r>
            <a:r>
              <a:rPr lang="en-US" altLang="zh-CN" sz="2400" dirty="0"/>
              <a:t>15</a:t>
            </a:r>
            <a:r>
              <a:rPr lang="zh-CN" altLang="en-US" sz="2400" dirty="0"/>
              <a:t>日，国家药监局发布公告，将长春长生冻干人用狂犬病疫苗生产存在记录造假等事公之于众。</a:t>
            </a:r>
          </a:p>
        </p:txBody>
      </p:sp>
      <p:pic>
        <p:nvPicPr>
          <p:cNvPr id="208900" name="图片 1">
            <a:extLst>
              <a:ext uri="{FF2B5EF4-FFF2-40B4-BE49-F238E27FC236}">
                <a16:creationId xmlns:a16="http://schemas.microsoft.com/office/drawing/2014/main" id="{4CF9AA54-F0D5-49A1-AF22-11EA599BE51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98734" y="3730146"/>
            <a:ext cx="5210175" cy="2609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9">
            <a:extLst>
              <a:ext uri="{FF2B5EF4-FFF2-40B4-BE49-F238E27FC236}">
                <a16:creationId xmlns:a16="http://schemas.microsoft.com/office/drawing/2014/main" id="{B01861FF-894D-4A2F-89BA-34CA6E93619B}"/>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7.2.4 </a:t>
            </a:r>
            <a:r>
              <a:rPr lang="zh-CN" altLang="en-US" sz="2400" b="1" dirty="0">
                <a:latin typeface="黑体" panose="02010609060101010101" pitchFamily="49" charset="-122"/>
                <a:ea typeface="黑体" panose="02010609060101010101" pitchFamily="49" charset="-122"/>
              </a:rPr>
              <a:t>区块链中的数据存储</a:t>
            </a:r>
          </a:p>
        </p:txBody>
      </p:sp>
      <p:sp>
        <p:nvSpPr>
          <p:cNvPr id="6" name="灯片编号占位符 11">
            <a:extLst>
              <a:ext uri="{FF2B5EF4-FFF2-40B4-BE49-F238E27FC236}">
                <a16:creationId xmlns:a16="http://schemas.microsoft.com/office/drawing/2014/main" id="{95E190E7-D2AB-4B26-ADE3-CEAF7EDE6612}"/>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90</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transition spd="med">
    <p:fade/>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矩形 5">
            <a:extLst>
              <a:ext uri="{FF2B5EF4-FFF2-40B4-BE49-F238E27FC236}">
                <a16:creationId xmlns:a16="http://schemas.microsoft.com/office/drawing/2014/main" id="{0DC8FF4C-145E-455C-95D8-35AB32363CD5}"/>
              </a:ext>
            </a:extLst>
          </p:cNvPr>
          <p:cNvSpPr>
            <a:spLocks noChangeArrowheads="1"/>
          </p:cNvSpPr>
          <p:nvPr/>
        </p:nvSpPr>
        <p:spPr bwMode="auto">
          <a:xfrm>
            <a:off x="534988" y="1917700"/>
            <a:ext cx="572452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nSpc>
                <a:spcPct val="150000"/>
              </a:lnSpc>
              <a:spcBef>
                <a:spcPct val="0"/>
              </a:spcBef>
              <a:buFontTx/>
              <a:buNone/>
            </a:pPr>
            <a:r>
              <a:rPr lang="zh-CN" altLang="en-US" sz="2700" b="1">
                <a:solidFill>
                  <a:srgbClr val="000066"/>
                </a:solidFill>
              </a:rPr>
              <a:t>单一场景</a:t>
            </a:r>
            <a:r>
              <a:rPr lang="zh-CN" altLang="en-US" sz="2700" b="1">
                <a:solidFill>
                  <a:srgbClr val="000000"/>
                </a:solidFill>
              </a:rPr>
              <a:t>应用向</a:t>
            </a:r>
            <a:r>
              <a:rPr lang="zh-CN" altLang="en-US" sz="2700" b="1">
                <a:solidFill>
                  <a:srgbClr val="FF0000"/>
                </a:solidFill>
              </a:rPr>
              <a:t>跨行业场景</a:t>
            </a:r>
            <a:r>
              <a:rPr lang="zh-CN" altLang="en-US" sz="2700" b="1">
                <a:solidFill>
                  <a:srgbClr val="000000"/>
                </a:solidFill>
              </a:rPr>
              <a:t>应用发展</a:t>
            </a:r>
            <a:endParaRPr lang="en-US" altLang="zh-CN" sz="2700" b="1">
              <a:solidFill>
                <a:srgbClr val="000000"/>
              </a:solidFill>
            </a:endParaRPr>
          </a:p>
        </p:txBody>
      </p:sp>
      <p:sp>
        <p:nvSpPr>
          <p:cNvPr id="217091" name="矩形 1">
            <a:extLst>
              <a:ext uri="{FF2B5EF4-FFF2-40B4-BE49-F238E27FC236}">
                <a16:creationId xmlns:a16="http://schemas.microsoft.com/office/drawing/2014/main" id="{AB5B425D-2A1A-4291-BED3-0256547C991D}"/>
              </a:ext>
            </a:extLst>
          </p:cNvPr>
          <p:cNvSpPr>
            <a:spLocks noChangeArrowheads="1"/>
          </p:cNvSpPr>
          <p:nvPr/>
        </p:nvSpPr>
        <p:spPr bwMode="auto">
          <a:xfrm>
            <a:off x="536575" y="2884488"/>
            <a:ext cx="7570788"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nSpc>
                <a:spcPct val="150000"/>
              </a:lnSpc>
              <a:spcBef>
                <a:spcPct val="0"/>
              </a:spcBef>
              <a:buFontTx/>
              <a:buNone/>
            </a:pPr>
            <a:r>
              <a:rPr lang="zh-CN" altLang="en-US" sz="2400" b="1">
                <a:solidFill>
                  <a:srgbClr val="000066"/>
                </a:solidFill>
              </a:rPr>
              <a:t>技术升级</a:t>
            </a:r>
            <a:r>
              <a:rPr lang="zh-CN" altLang="en-US" sz="2400" b="1">
                <a:solidFill>
                  <a:srgbClr val="000000"/>
                </a:solidFill>
              </a:rPr>
              <a:t>及</a:t>
            </a:r>
            <a:r>
              <a:rPr lang="zh-CN" altLang="en-US" sz="2400" b="1">
                <a:solidFill>
                  <a:srgbClr val="000066"/>
                </a:solidFill>
              </a:rPr>
              <a:t>应用场景</a:t>
            </a:r>
            <a:r>
              <a:rPr lang="zh-CN" altLang="en-US" sz="2400" b="1">
                <a:solidFill>
                  <a:srgbClr val="000000"/>
                </a:solidFill>
              </a:rPr>
              <a:t>的</a:t>
            </a:r>
            <a:r>
              <a:rPr lang="zh-CN" altLang="en-US" sz="2400" b="1">
                <a:solidFill>
                  <a:srgbClr val="FF0000"/>
                </a:solidFill>
              </a:rPr>
              <a:t>多元化</a:t>
            </a:r>
            <a:r>
              <a:rPr lang="zh-CN" altLang="en-US" sz="2400" b="1">
                <a:solidFill>
                  <a:srgbClr val="000000"/>
                </a:solidFill>
              </a:rPr>
              <a:t>推动区块链</a:t>
            </a:r>
            <a:r>
              <a:rPr lang="zh-CN" altLang="en-US" sz="2400" b="1">
                <a:solidFill>
                  <a:srgbClr val="000066"/>
                </a:solidFill>
              </a:rPr>
              <a:t>应用模式</a:t>
            </a:r>
            <a:r>
              <a:rPr lang="zh-CN" altLang="en-US" sz="2400" b="1">
                <a:solidFill>
                  <a:srgbClr val="000000"/>
                </a:solidFill>
              </a:rPr>
              <a:t>升级</a:t>
            </a:r>
            <a:endParaRPr lang="en-US" altLang="zh-CN" sz="2400" b="1">
              <a:solidFill>
                <a:srgbClr val="000000"/>
              </a:solidFill>
            </a:endParaRPr>
          </a:p>
        </p:txBody>
      </p:sp>
      <p:sp>
        <p:nvSpPr>
          <p:cNvPr id="217092" name="矩形 2">
            <a:extLst>
              <a:ext uri="{FF2B5EF4-FFF2-40B4-BE49-F238E27FC236}">
                <a16:creationId xmlns:a16="http://schemas.microsoft.com/office/drawing/2014/main" id="{CF2E29E0-4090-4103-9A68-3DA3002A2CFB}"/>
              </a:ext>
            </a:extLst>
          </p:cNvPr>
          <p:cNvSpPr>
            <a:spLocks noChangeArrowheads="1"/>
          </p:cNvSpPr>
          <p:nvPr/>
        </p:nvSpPr>
        <p:spPr bwMode="auto">
          <a:xfrm>
            <a:off x="536575" y="3756025"/>
            <a:ext cx="7878763"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nSpc>
                <a:spcPct val="150000"/>
              </a:lnSpc>
              <a:spcBef>
                <a:spcPct val="0"/>
              </a:spcBef>
              <a:buFontTx/>
              <a:buNone/>
            </a:pPr>
            <a:r>
              <a:rPr lang="zh-CN" altLang="en-US" sz="2400" b="1">
                <a:solidFill>
                  <a:srgbClr val="FF0000"/>
                </a:solidFill>
              </a:rPr>
              <a:t>区块链</a:t>
            </a:r>
            <a:r>
              <a:rPr lang="zh-CN" altLang="en-US" sz="2400" b="1">
                <a:solidFill>
                  <a:srgbClr val="000000"/>
                </a:solidFill>
              </a:rPr>
              <a:t>与</a:t>
            </a:r>
            <a:r>
              <a:rPr lang="zh-CN" altLang="en-US" sz="2400" b="1">
                <a:solidFill>
                  <a:srgbClr val="000066"/>
                </a:solidFill>
              </a:rPr>
              <a:t>物联网、大数据、人工智能</a:t>
            </a:r>
            <a:r>
              <a:rPr lang="zh-CN" altLang="en-US" sz="2400" b="1">
                <a:solidFill>
                  <a:srgbClr val="000000"/>
                </a:solidFill>
              </a:rPr>
              <a:t>的</a:t>
            </a:r>
            <a:r>
              <a:rPr lang="zh-CN" altLang="en-US" sz="2400" b="1">
                <a:solidFill>
                  <a:srgbClr val="FF0000"/>
                </a:solidFill>
              </a:rPr>
              <a:t>融合发展成为趋势</a:t>
            </a:r>
          </a:p>
        </p:txBody>
      </p:sp>
      <p:sp>
        <p:nvSpPr>
          <p:cNvPr id="217093" name="矩形 3">
            <a:extLst>
              <a:ext uri="{FF2B5EF4-FFF2-40B4-BE49-F238E27FC236}">
                <a16:creationId xmlns:a16="http://schemas.microsoft.com/office/drawing/2014/main" id="{6A81744E-BB01-404F-91ED-9B1FD57A3A72}"/>
              </a:ext>
            </a:extLst>
          </p:cNvPr>
          <p:cNvSpPr>
            <a:spLocks noChangeArrowheads="1"/>
          </p:cNvSpPr>
          <p:nvPr/>
        </p:nvSpPr>
        <p:spPr bwMode="auto">
          <a:xfrm>
            <a:off x="520700" y="4733925"/>
            <a:ext cx="8955088"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lnSpc>
                <a:spcPct val="150000"/>
              </a:lnSpc>
              <a:spcBef>
                <a:spcPct val="0"/>
              </a:spcBef>
              <a:buFontTx/>
              <a:buNone/>
            </a:pPr>
            <a:r>
              <a:rPr lang="zh-CN" altLang="en-US" sz="2400" b="1">
                <a:solidFill>
                  <a:srgbClr val="000000"/>
                </a:solidFill>
              </a:rPr>
              <a:t>区块链将逐步从</a:t>
            </a:r>
            <a:r>
              <a:rPr lang="zh-CN" altLang="en-US" sz="2400" b="1">
                <a:solidFill>
                  <a:srgbClr val="000066"/>
                </a:solidFill>
              </a:rPr>
              <a:t>金融业</a:t>
            </a:r>
            <a:r>
              <a:rPr lang="zh-CN" altLang="en-US" sz="2400" b="1">
                <a:solidFill>
                  <a:srgbClr val="000000"/>
                </a:solidFill>
              </a:rPr>
              <a:t>向物联网、医疗健康等</a:t>
            </a:r>
            <a:r>
              <a:rPr lang="zh-CN" altLang="en-US" sz="2400" b="1">
                <a:solidFill>
                  <a:srgbClr val="FF0000"/>
                </a:solidFill>
              </a:rPr>
              <a:t>多元化领域</a:t>
            </a:r>
            <a:r>
              <a:rPr lang="zh-CN" altLang="en-US" sz="2400" b="1">
                <a:solidFill>
                  <a:srgbClr val="000000"/>
                </a:solidFill>
              </a:rPr>
              <a:t>渗透</a:t>
            </a:r>
            <a:endParaRPr lang="en-US" altLang="zh-CN" sz="2400" b="1">
              <a:solidFill>
                <a:srgbClr val="000000"/>
              </a:solidFill>
            </a:endParaRPr>
          </a:p>
        </p:txBody>
      </p:sp>
      <p:sp>
        <p:nvSpPr>
          <p:cNvPr id="9" name="标题 12">
            <a:extLst>
              <a:ext uri="{FF2B5EF4-FFF2-40B4-BE49-F238E27FC236}">
                <a16:creationId xmlns:a16="http://schemas.microsoft.com/office/drawing/2014/main" id="{5F612562-3338-48C1-9A1E-8C86E4D82198}"/>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7" name="TextBox 49">
            <a:extLst>
              <a:ext uri="{FF2B5EF4-FFF2-40B4-BE49-F238E27FC236}">
                <a16:creationId xmlns:a16="http://schemas.microsoft.com/office/drawing/2014/main" id="{F385AE61-94D9-4F95-B2C3-43C4BBC7CF99}"/>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7.2.5 </a:t>
            </a:r>
            <a:r>
              <a:rPr lang="zh-CN" altLang="en-US" sz="2400" b="1" dirty="0">
                <a:latin typeface="黑体" panose="02010609060101010101" pitchFamily="49" charset="-122"/>
                <a:ea typeface="黑体" panose="02010609060101010101" pitchFamily="49" charset="-122"/>
              </a:rPr>
              <a:t>总结与展望</a:t>
            </a:r>
          </a:p>
        </p:txBody>
      </p:sp>
      <p:sp>
        <p:nvSpPr>
          <p:cNvPr id="8" name="灯片编号占位符 11">
            <a:extLst>
              <a:ext uri="{FF2B5EF4-FFF2-40B4-BE49-F238E27FC236}">
                <a16:creationId xmlns:a16="http://schemas.microsoft.com/office/drawing/2014/main" id="{55DA5515-A10E-4026-B805-F9453AE30600}"/>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91</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2FB46D7-A88C-4A43-B8B6-0C2395C44F44}"/>
              </a:ext>
            </a:extLst>
          </p:cNvPr>
          <p:cNvSpPr/>
          <p:nvPr/>
        </p:nvSpPr>
        <p:spPr>
          <a:xfrm>
            <a:off x="371475" y="2355850"/>
            <a:ext cx="8377238" cy="2243138"/>
          </a:xfrm>
          <a:prstGeom prst="rect">
            <a:avLst/>
          </a:prstGeom>
        </p:spPr>
        <p:txBody>
          <a:bodyPr>
            <a:spAutoFit/>
          </a:bodyPr>
          <a:lstStyle/>
          <a:p>
            <a:pPr marL="216000" indent="-216000" algn="just">
              <a:lnSpc>
                <a:spcPct val="150000"/>
              </a:lnSpc>
              <a:spcAft>
                <a:spcPts val="0"/>
              </a:spcAft>
              <a:buFont typeface="Arial" panose="020B0604020202020204" pitchFamily="34" charset="0"/>
              <a:buChar char="•"/>
              <a:defRPr/>
            </a:pPr>
            <a:r>
              <a:rPr lang="zh-CN" altLang="en-US" sz="2400" b="1" kern="100" dirty="0">
                <a:latin typeface="微软雅黑" panose="020B0503020204020204" pitchFamily="34" charset="-122"/>
                <a:ea typeface="微软雅黑" panose="020B0503020204020204" pitchFamily="34" charset="-122"/>
                <a:cs typeface="Times New Roman" panose="02020603050405020304" pitchFamily="18" charset="0"/>
              </a:rPr>
              <a:t>坚持</a:t>
            </a:r>
            <a:r>
              <a:rPr lang="zh-CN" altLang="en-US" sz="2400" b="1" kern="100"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底线思维</a:t>
            </a:r>
          </a:p>
          <a:p>
            <a:pPr marL="330041" algn="just">
              <a:lnSpc>
                <a:spcPct val="150000"/>
              </a:lnSpc>
              <a:spcAft>
                <a:spcPts val="0"/>
              </a:spcAft>
              <a:buFont typeface="Arial" panose="020B0604020202020204" pitchFamily="34" charset="0"/>
              <a:buChar char="•"/>
              <a:defRPr/>
            </a:pPr>
            <a:r>
              <a:rPr lang="zh-CN" altLang="en-US" sz="2400" b="1" kern="100" dirty="0">
                <a:latin typeface="微软雅黑" panose="020B0503020204020204" pitchFamily="34" charset="-122"/>
                <a:ea typeface="微软雅黑" panose="020B0503020204020204" pitchFamily="34" charset="-122"/>
                <a:cs typeface="Times New Roman" panose="02020603050405020304" pitchFamily="18" charset="0"/>
              </a:rPr>
              <a:t> 不违反国家相关监管政策</a:t>
            </a:r>
          </a:p>
          <a:p>
            <a:pPr marL="315278" algn="just">
              <a:lnSpc>
                <a:spcPct val="150000"/>
              </a:lnSpc>
              <a:spcAft>
                <a:spcPts val="0"/>
              </a:spcAft>
              <a:buFont typeface="Arial" panose="020B0604020202020204" pitchFamily="34" charset="0"/>
              <a:buChar char="•"/>
              <a:defRPr/>
            </a:pPr>
            <a:r>
              <a:rPr lang="zh-CN" altLang="en-US" sz="2400" b="1" kern="100" dirty="0">
                <a:latin typeface="微软雅黑" panose="020B0503020204020204" pitchFamily="34" charset="-122"/>
                <a:ea typeface="微软雅黑" panose="020B0503020204020204" pitchFamily="34" charset="-122"/>
                <a:cs typeface="Times New Roman" panose="02020603050405020304" pitchFamily="18" charset="0"/>
              </a:rPr>
              <a:t> 不支持企业做</a:t>
            </a:r>
            <a:r>
              <a:rPr lang="en-US" altLang="zh-CN" sz="2400" b="1" kern="100" dirty="0">
                <a:latin typeface="微软雅黑" panose="020B0503020204020204" pitchFamily="34" charset="-122"/>
                <a:ea typeface="微软雅黑" panose="020B0503020204020204" pitchFamily="34" charset="-122"/>
                <a:cs typeface="Times New Roman" panose="02020603050405020304" pitchFamily="18" charset="0"/>
              </a:rPr>
              <a:t>ICO</a:t>
            </a:r>
            <a:r>
              <a:rPr lang="zh-CN" altLang="en-US" sz="2400" b="1" kern="100" dirty="0">
                <a:latin typeface="微软雅黑" panose="020B0503020204020204" pitchFamily="34" charset="-122"/>
                <a:ea typeface="微软雅黑" panose="020B0503020204020204" pitchFamily="34" charset="-122"/>
                <a:cs typeface="Times New Roman" panose="02020603050405020304" pitchFamily="18" charset="0"/>
              </a:rPr>
              <a:t>项目以及在交易所发币</a:t>
            </a:r>
          </a:p>
          <a:p>
            <a:pPr marL="344329" algn="just">
              <a:lnSpc>
                <a:spcPct val="150000"/>
              </a:lnSpc>
              <a:spcAft>
                <a:spcPts val="0"/>
              </a:spcAft>
              <a:buFont typeface="Arial" panose="020B0604020202020204" pitchFamily="34" charset="0"/>
              <a:buChar char="•"/>
              <a:defRPr/>
            </a:pPr>
            <a:r>
              <a:rPr lang="zh-CN" altLang="en-US" sz="2400" b="1" kern="100" dirty="0">
                <a:latin typeface="微软雅黑" panose="020B0503020204020204" pitchFamily="34" charset="-122"/>
                <a:ea typeface="微软雅黑" panose="020B0503020204020204" pitchFamily="34" charset="-122"/>
                <a:cs typeface="Times New Roman" panose="02020603050405020304" pitchFamily="18" charset="0"/>
              </a:rPr>
              <a:t> 坚决反对企业利用数字货币和</a:t>
            </a:r>
            <a:r>
              <a:rPr lang="en-US" altLang="zh-CN" sz="2400" b="1" kern="100" dirty="0">
                <a:latin typeface="微软雅黑" panose="020B0503020204020204" pitchFamily="34" charset="-122"/>
                <a:ea typeface="微软雅黑" panose="020B0503020204020204" pitchFamily="34" charset="-122"/>
                <a:cs typeface="Times New Roman" panose="02020603050405020304" pitchFamily="18" charset="0"/>
              </a:rPr>
              <a:t>Token</a:t>
            </a:r>
            <a:r>
              <a:rPr lang="zh-CN" altLang="en-US" sz="2400" b="1" kern="100" dirty="0">
                <a:latin typeface="微软雅黑" panose="020B0503020204020204" pitchFamily="34" charset="-122"/>
                <a:ea typeface="微软雅黑" panose="020B0503020204020204" pitchFamily="34" charset="-122"/>
                <a:cs typeface="Times New Roman" panose="02020603050405020304" pitchFamily="18" charset="0"/>
              </a:rPr>
              <a:t>进行传销和庞氏骗局</a:t>
            </a:r>
            <a:endParaRPr lang="zh-CN" altLang="zh-CN" sz="2400" b="1" kern="1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标题 12">
            <a:extLst>
              <a:ext uri="{FF2B5EF4-FFF2-40B4-BE49-F238E27FC236}">
                <a16:creationId xmlns:a16="http://schemas.microsoft.com/office/drawing/2014/main" id="{59F58A3F-0A46-4115-ABE9-145C529303FF}"/>
              </a:ext>
            </a:extLst>
          </p:cNvPr>
          <p:cNvSpPr txBox="1">
            <a:spLocks noChangeArrowheads="1"/>
          </p:cNvSpPr>
          <p:nvPr/>
        </p:nvSpPr>
        <p:spPr>
          <a:xfrm>
            <a:off x="0" y="0"/>
            <a:ext cx="9144000" cy="692150"/>
          </a:xfrm>
          <a:prstGeom prst="rect">
            <a:avLst/>
          </a:prstGeom>
          <a:solidFill>
            <a:srgbClr val="0070C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p:spPr>
        <p:txBody>
          <a:bodyPr anchor="ctr"/>
          <a:lstStyle>
            <a:lvl1pPr algn="ctr" rtl="0" eaLnBrk="0" fontAlgn="base" hangingPunct="0">
              <a:spcBef>
                <a:spcPct val="0"/>
              </a:spcBef>
              <a:spcAft>
                <a:spcPct val="0"/>
              </a:spcAft>
              <a:defRPr sz="2800" kern="1200">
                <a:solidFill>
                  <a:schemeClr val="bg1"/>
                </a:solidFill>
                <a:latin typeface="微软雅黑" pitchFamily="34" charset="-122"/>
                <a:ea typeface="微软雅黑" pitchFamily="34" charset="-122"/>
                <a:cs typeface="+mj-cs"/>
              </a:defRPr>
            </a:lvl1pPr>
            <a:lvl2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2pPr>
            <a:lvl3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3pPr>
            <a:lvl4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4pPr>
            <a:lvl5pPr algn="ctr" rtl="0" eaLnBrk="0" fontAlgn="base" hangingPunct="0">
              <a:spcBef>
                <a:spcPct val="0"/>
              </a:spcBef>
              <a:spcAft>
                <a:spcPct val="0"/>
              </a:spcAft>
              <a:defRPr sz="2800">
                <a:solidFill>
                  <a:schemeClr val="bg1"/>
                </a:solidFill>
                <a:latin typeface="微软雅黑" pitchFamily="34" charset="-122"/>
                <a:ea typeface="微软雅黑" pitchFamily="34" charset="-122"/>
              </a:defRPr>
            </a:lvl5pPr>
            <a:lvl6pPr marL="457200" algn="ctr" rtl="0" fontAlgn="base">
              <a:spcBef>
                <a:spcPct val="0"/>
              </a:spcBef>
              <a:spcAft>
                <a:spcPct val="0"/>
              </a:spcAft>
              <a:defRPr sz="2800">
                <a:solidFill>
                  <a:schemeClr val="bg1"/>
                </a:solidFill>
                <a:latin typeface="微软雅黑" pitchFamily="34" charset="-122"/>
                <a:ea typeface="微软雅黑" pitchFamily="34" charset="-122"/>
              </a:defRPr>
            </a:lvl6pPr>
            <a:lvl7pPr marL="914400" algn="ctr" rtl="0" fontAlgn="base">
              <a:spcBef>
                <a:spcPct val="0"/>
              </a:spcBef>
              <a:spcAft>
                <a:spcPct val="0"/>
              </a:spcAft>
              <a:defRPr sz="2800">
                <a:solidFill>
                  <a:schemeClr val="bg1"/>
                </a:solidFill>
                <a:latin typeface="微软雅黑" pitchFamily="34" charset="-122"/>
                <a:ea typeface="微软雅黑" pitchFamily="34" charset="-122"/>
              </a:defRPr>
            </a:lvl7pPr>
            <a:lvl8pPr marL="1371600" algn="ctr" rtl="0" fontAlgn="base">
              <a:spcBef>
                <a:spcPct val="0"/>
              </a:spcBef>
              <a:spcAft>
                <a:spcPct val="0"/>
              </a:spcAft>
              <a:defRPr sz="2800">
                <a:solidFill>
                  <a:schemeClr val="bg1"/>
                </a:solidFill>
                <a:latin typeface="微软雅黑" pitchFamily="34" charset="-122"/>
                <a:ea typeface="微软雅黑" pitchFamily="34" charset="-122"/>
              </a:defRPr>
            </a:lvl8pPr>
            <a:lvl9pPr marL="1828800" algn="ctr" rtl="0" fontAlgn="base">
              <a:spcBef>
                <a:spcPct val="0"/>
              </a:spcBef>
              <a:spcAft>
                <a:spcPct val="0"/>
              </a:spcAft>
              <a:defRPr sz="2800">
                <a:solidFill>
                  <a:schemeClr val="bg1"/>
                </a:solidFill>
                <a:latin typeface="微软雅黑" pitchFamily="34" charset="-122"/>
                <a:ea typeface="微软雅黑" pitchFamily="34" charset="-122"/>
              </a:defRPr>
            </a:lvl9pPr>
          </a:lstStyle>
          <a:p>
            <a:pPr algn="ctr">
              <a:spcBef>
                <a:spcPct val="0"/>
              </a:spcBef>
              <a:buFontTx/>
              <a:buNone/>
              <a:defRPr/>
            </a:pPr>
            <a:r>
              <a:rPr lang="en-US" altLang="zh-CN" sz="2800" dirty="0">
                <a:solidFill>
                  <a:schemeClr val="bg1"/>
                </a:solidFill>
                <a:cs typeface="+mj-cs"/>
              </a:rPr>
              <a:t>7.2 </a:t>
            </a:r>
            <a:r>
              <a:rPr lang="zh-CN" altLang="en-US" sz="2800" dirty="0">
                <a:solidFill>
                  <a:schemeClr val="bg1"/>
                </a:solidFill>
                <a:cs typeface="+mj-cs"/>
              </a:rPr>
              <a:t>区块链基本原理</a:t>
            </a:r>
          </a:p>
        </p:txBody>
      </p:sp>
      <p:sp>
        <p:nvSpPr>
          <p:cNvPr id="4" name="TextBox 49">
            <a:extLst>
              <a:ext uri="{FF2B5EF4-FFF2-40B4-BE49-F238E27FC236}">
                <a16:creationId xmlns:a16="http://schemas.microsoft.com/office/drawing/2014/main" id="{8B3F64E7-9338-4511-BE37-D6D4E61F85BB}"/>
              </a:ext>
            </a:extLst>
          </p:cNvPr>
          <p:cNvSpPr txBox="1">
            <a:spLocks noChangeArrowheads="1"/>
          </p:cNvSpPr>
          <p:nvPr/>
        </p:nvSpPr>
        <p:spPr bwMode="auto">
          <a:xfrm>
            <a:off x="107950" y="1028997"/>
            <a:ext cx="8834438" cy="461665"/>
          </a:xfrm>
          <a:prstGeom prst="rect">
            <a:avLst/>
          </a:prstGeom>
          <a:solidFill>
            <a:srgbClr val="C3D69B"/>
          </a:solidFill>
          <a:ln>
            <a:noFill/>
          </a:ln>
          <a:effectLst>
            <a:outerShdw dist="38100" dir="2700000" algn="tl" rotWithShape="0">
              <a:srgbClr val="80808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r>
              <a:rPr lang="en-US" altLang="zh-CN" sz="2400" b="1" dirty="0">
                <a:latin typeface="黑体" panose="02010609060101010101" pitchFamily="49" charset="-122"/>
                <a:ea typeface="黑体" panose="02010609060101010101" pitchFamily="49" charset="-122"/>
              </a:rPr>
              <a:t>7.2.5 </a:t>
            </a:r>
            <a:r>
              <a:rPr lang="zh-CN" altLang="en-US" sz="2400" b="1" dirty="0">
                <a:latin typeface="黑体" panose="02010609060101010101" pitchFamily="49" charset="-122"/>
                <a:ea typeface="黑体" panose="02010609060101010101" pitchFamily="49" charset="-122"/>
              </a:rPr>
              <a:t>总结与展望</a:t>
            </a:r>
          </a:p>
        </p:txBody>
      </p:sp>
      <p:sp>
        <p:nvSpPr>
          <p:cNvPr id="5" name="灯片编号占位符 11">
            <a:extLst>
              <a:ext uri="{FF2B5EF4-FFF2-40B4-BE49-F238E27FC236}">
                <a16:creationId xmlns:a16="http://schemas.microsoft.com/office/drawing/2014/main" id="{112D929B-4B93-4DED-99CE-827CABA7A2E0}"/>
              </a:ext>
            </a:extLst>
          </p:cNvPr>
          <p:cNvSpPr txBox="1">
            <a:spLocks/>
          </p:cNvSpPr>
          <p:nvPr/>
        </p:nvSpPr>
        <p:spPr bwMode="auto">
          <a:xfrm>
            <a:off x="8592378" y="6492875"/>
            <a:ext cx="60203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fld id="{E4DCEACD-8701-4F75-9100-2E3545689159}" type="slidenum">
              <a:rPr lang="zh-CN" altLang="en-US" sz="1800">
                <a:latin typeface="Calibri" panose="020F0502020204030204" pitchFamily="34" charset="0"/>
                <a:ea typeface="宋体" panose="02010600030101010101" pitchFamily="2" charset="-122"/>
              </a:rPr>
              <a:pPr>
                <a:spcBef>
                  <a:spcPct val="0"/>
                </a:spcBef>
                <a:buFontTx/>
                <a:buNone/>
              </a:pPr>
              <a:t>92</a:t>
            </a:fld>
            <a:endParaRPr lang="zh-CN" altLang="en-US" sz="1800" dirty="0">
              <a:latin typeface="Calibri" panose="020F0502020204030204" pitchFamily="34" charset="0"/>
              <a:ea typeface="宋体" panose="02010600030101010101" pitchFamily="2" charset="-122"/>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27B5D258-5F08-48A8-A4E8-C12BF8B62864}"/>
              </a:ext>
            </a:extLst>
          </p:cNvPr>
          <p:cNvSpPr>
            <a:spLocks noGrp="1" noChangeArrowheads="1"/>
          </p:cNvSpPr>
          <p:nvPr>
            <p:ph type="title" idx="4294967295"/>
          </p:nvPr>
        </p:nvSpPr>
        <p:spPr/>
        <p:txBody>
          <a:bodyPr/>
          <a:lstStyle/>
          <a:p>
            <a:pPr algn="l" eaLnBrk="1" fontAlgn="auto" hangingPunct="1">
              <a:spcAft>
                <a:spcPts val="0"/>
              </a:spcAft>
              <a:defRPr/>
            </a:pPr>
            <a:r>
              <a:rPr lang="en-US" altLang="zh-CN" sz="4000" dirty="0"/>
              <a:t>    </a:t>
            </a:r>
            <a:endParaRPr lang="zh-CN" altLang="en-US" sz="4000" b="1" dirty="0"/>
          </a:p>
        </p:txBody>
      </p:sp>
      <p:sp>
        <p:nvSpPr>
          <p:cNvPr id="220163" name="Text Box 3">
            <a:extLst>
              <a:ext uri="{FF2B5EF4-FFF2-40B4-BE49-F238E27FC236}">
                <a16:creationId xmlns:a16="http://schemas.microsoft.com/office/drawing/2014/main" id="{145B75F8-0437-4173-B513-7F784C6B2539}"/>
              </a:ext>
            </a:extLst>
          </p:cNvPr>
          <p:cNvSpPr txBox="1">
            <a:spLocks noChangeArrowheads="1"/>
          </p:cNvSpPr>
          <p:nvPr/>
        </p:nvSpPr>
        <p:spPr bwMode="auto">
          <a:xfrm>
            <a:off x="1660525" y="722313"/>
            <a:ext cx="184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9pPr>
          </a:lstStyle>
          <a:p>
            <a:pPr eaLnBrk="1" hangingPunct="1">
              <a:spcBef>
                <a:spcPct val="0"/>
              </a:spcBef>
              <a:buFontTx/>
              <a:buNone/>
            </a:pPr>
            <a:endParaRPr lang="zh-CN" altLang="en-US" sz="1800">
              <a:solidFill>
                <a:srgbClr val="000000"/>
              </a:solidFill>
            </a:endParaRPr>
          </a:p>
        </p:txBody>
      </p:sp>
      <p:sp>
        <p:nvSpPr>
          <p:cNvPr id="6" name="矩形 5">
            <a:extLst>
              <a:ext uri="{FF2B5EF4-FFF2-40B4-BE49-F238E27FC236}">
                <a16:creationId xmlns:a16="http://schemas.microsoft.com/office/drawing/2014/main" id="{8EF78E2C-6D9C-450A-82CA-7ED10C6D73E6}"/>
              </a:ext>
            </a:extLst>
          </p:cNvPr>
          <p:cNvSpPr/>
          <p:nvPr/>
        </p:nvSpPr>
        <p:spPr>
          <a:xfrm>
            <a:off x="1258888" y="2844800"/>
            <a:ext cx="6913562" cy="1016000"/>
          </a:xfrm>
          <a:prstGeom prst="rect">
            <a:avLst/>
          </a:prstGeom>
        </p:spPr>
        <p:txBody>
          <a:bodyPr>
            <a:spAutoFit/>
          </a:bodyPr>
          <a:lstStyle/>
          <a:p>
            <a:pPr algn="ctr" eaLnBrk="1" fontAlgn="auto" hangingPunct="1">
              <a:spcBef>
                <a:spcPts val="600"/>
              </a:spcBef>
              <a:spcAft>
                <a:spcPts val="0"/>
              </a:spcAft>
              <a:defRPr/>
            </a:pPr>
            <a:r>
              <a:rPr lang="zh-CN" altLang="en-US" sz="6000" kern="100" dirty="0">
                <a:solidFill>
                  <a:srgbClr val="C00000"/>
                </a:solidFill>
                <a:latin typeface="+mn-ea"/>
                <a:ea typeface="+mn-ea"/>
                <a:cs typeface="Times New Roman" panose="02020603050405020304" pitchFamily="18" charset="0"/>
              </a:rPr>
              <a:t>谢谢</a:t>
            </a:r>
            <a:r>
              <a:rPr lang="en-US" altLang="zh-CN" sz="6000" kern="100" dirty="0">
                <a:solidFill>
                  <a:srgbClr val="C00000"/>
                </a:solidFill>
                <a:latin typeface="+mn-ea"/>
                <a:ea typeface="+mn-ea"/>
                <a:cs typeface="Times New Roman" panose="02020603050405020304" pitchFamily="18" charset="0"/>
              </a:rPr>
              <a:t>!</a:t>
            </a:r>
          </a:p>
        </p:txBody>
      </p:sp>
    </p:spTree>
  </p:cSld>
  <p:clrMapOvr>
    <a:masterClrMapping/>
  </p:clrMapOvr>
  <p:transition advTm="16782"/>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网格">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ajorFont>
      <a:min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242</TotalTime>
  <Words>5519</Words>
  <Application>Microsoft Office PowerPoint</Application>
  <PresentationFormat>全屏显示(4:3)</PresentationFormat>
  <Paragraphs>671</Paragraphs>
  <Slides>93</Slides>
  <Notes>37</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1</vt:i4>
      </vt:variant>
      <vt:variant>
        <vt:lpstr>幻灯片标题</vt:lpstr>
      </vt:variant>
      <vt:variant>
        <vt:i4>93</vt:i4>
      </vt:variant>
    </vt:vector>
  </HeadingPairs>
  <TitlesOfParts>
    <vt:vector size="105" baseType="lpstr">
      <vt:lpstr>方正喵呜体</vt:lpstr>
      <vt:lpstr>方正胖娃简体</vt:lpstr>
      <vt:lpstr>方正少儿简体</vt:lpstr>
      <vt:lpstr>黑体</vt:lpstr>
      <vt:lpstr>宋体</vt:lpstr>
      <vt:lpstr>微软雅黑</vt:lpstr>
      <vt:lpstr>Arial</vt:lpstr>
      <vt:lpstr>Calibri</vt:lpstr>
      <vt:lpstr>Franklin Gothic Medium</vt:lpstr>
      <vt:lpstr>Times New Roman</vt:lpstr>
      <vt:lpstr>Office 主题</vt:lpstr>
      <vt:lpstr>Image</vt:lpstr>
      <vt:lpstr>无线网络安全</vt:lpstr>
      <vt:lpstr>第七章  区块链与物联网安全</vt:lpstr>
      <vt:lpstr>第七章  区块链与物联网安全</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第七章  区块链与物联网安全</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第七章区块链与IoT安全-7.1</dc:title>
  <dc:creator>张磊</dc:creator>
  <cp:lastModifiedBy>temp</cp:lastModifiedBy>
  <cp:revision>1479</cp:revision>
  <cp:lastPrinted>2013-12-05T08:03:06Z</cp:lastPrinted>
  <dcterms:created xsi:type="dcterms:W3CDTF">2010-05-09T08:31:32Z</dcterms:created>
  <dcterms:modified xsi:type="dcterms:W3CDTF">2023-12-12T00:38:32Z</dcterms:modified>
</cp:coreProperties>
</file>

<file path=docProps/thumbnail.jpeg>
</file>